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85" r:id="rId4"/>
    <p:sldId id="258" r:id="rId5"/>
    <p:sldId id="306" r:id="rId6"/>
    <p:sldId id="307" r:id="rId7"/>
    <p:sldId id="308" r:id="rId8"/>
    <p:sldId id="259" r:id="rId9"/>
    <p:sldId id="309" r:id="rId10"/>
    <p:sldId id="275" r:id="rId11"/>
    <p:sldId id="310" r:id="rId12"/>
    <p:sldId id="263" r:id="rId13"/>
    <p:sldId id="311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D3DA"/>
    <a:srgbClr val="5F055F"/>
    <a:srgbClr val="2C2C2C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94364" autoAdjust="0"/>
  </p:normalViewPr>
  <p:slideViewPr>
    <p:cSldViewPr snapToGrid="0">
      <p:cViewPr>
        <p:scale>
          <a:sx n="100" d="100"/>
          <a:sy n="100" d="100"/>
        </p:scale>
        <p:origin x="516" y="-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453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65e7bc0b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65e7bc0b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368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101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1713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6178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5f24f68604_0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5f24f68604_0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449550" y="1472625"/>
            <a:ext cx="42450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70875" y="2901600"/>
            <a:ext cx="50022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200"/>
              <a:buNone/>
              <a:defRPr>
                <a:solidFill>
                  <a:srgbClr val="CCCCCC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800"/>
              <a:buNone/>
              <a:defRPr sz="2800">
                <a:solidFill>
                  <a:srgbClr val="CCCCC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7">
    <p:bg>
      <p:bgPr>
        <a:solidFill>
          <a:srgbClr val="FFFFF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1578888" y="1536078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69492" y="2202425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33184" y="2617473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3"/>
          </p:nvPr>
        </p:nvSpPr>
        <p:spPr>
          <a:xfrm>
            <a:off x="3965788" y="2199025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4"/>
          </p:nvPr>
        </p:nvSpPr>
        <p:spPr>
          <a:xfrm>
            <a:off x="4240888" y="2612183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5" hasCustomPrompt="1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ctrTitle" idx="6"/>
          </p:nvPr>
        </p:nvSpPr>
        <p:spPr>
          <a:xfrm>
            <a:off x="6974340" y="2199050"/>
            <a:ext cx="1444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7"/>
          </p:nvPr>
        </p:nvSpPr>
        <p:spPr>
          <a:xfrm>
            <a:off x="6512506" y="2612198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8" hasCustomPrompt="1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Font typeface="Fira Sans Extra Condensed Medium"/>
              <a:buNone/>
              <a:defRPr sz="5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9"/>
          </p:nvPr>
        </p:nvSpPr>
        <p:spPr>
          <a:xfrm>
            <a:off x="725626" y="3784901"/>
            <a:ext cx="1170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3"/>
          </p:nvPr>
        </p:nvSpPr>
        <p:spPr>
          <a:xfrm>
            <a:off x="725625" y="4199959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4" hasCustomPrompt="1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5"/>
          </p:nvPr>
        </p:nvSpPr>
        <p:spPr>
          <a:xfrm>
            <a:off x="2870600" y="3781501"/>
            <a:ext cx="1128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6"/>
          </p:nvPr>
        </p:nvSpPr>
        <p:spPr>
          <a:xfrm>
            <a:off x="2870596" y="4194668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7" hasCustomPrompt="1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8"/>
          </p:nvPr>
        </p:nvSpPr>
        <p:spPr>
          <a:xfrm>
            <a:off x="5015575" y="3781526"/>
            <a:ext cx="91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9"/>
          </p:nvPr>
        </p:nvSpPr>
        <p:spPr>
          <a:xfrm>
            <a:off x="5015575" y="419468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0" hasCustomPrompt="1"/>
          </p:nvPr>
        </p:nvSpPr>
        <p:spPr>
          <a:xfrm>
            <a:off x="5015587" y="32166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/>
          <p:nvPr/>
        </p:nvSpPr>
        <p:spPr>
          <a:xfrm>
            <a:off x="737900" y="547725"/>
            <a:ext cx="749700" cy="486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32" name="Google Shape;32;p3"/>
          <p:cNvSpPr txBox="1">
            <a:spLocks noGrp="1"/>
          </p:cNvSpPr>
          <p:nvPr>
            <p:ph type="ctrTitle" idx="21"/>
          </p:nvPr>
        </p:nvSpPr>
        <p:spPr>
          <a:xfrm>
            <a:off x="723600" y="47062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-99062" y="3110610"/>
            <a:ext cx="7618500" cy="486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 flipH="1">
            <a:off x="4804872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"/>
          </p:nvPr>
        </p:nvSpPr>
        <p:spPr>
          <a:xfrm>
            <a:off x="2178957" y="2185251"/>
            <a:ext cx="19959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4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38709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>
            <a:off x="4754950" y="2314225"/>
            <a:ext cx="29832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 1">
  <p:cSld name="CUSTOM_17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ctrTitle"/>
          </p:nvPr>
        </p:nvSpPr>
        <p:spPr>
          <a:xfrm>
            <a:off x="4255475" y="42563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1"/>
          </p:nvPr>
        </p:nvSpPr>
        <p:spPr>
          <a:xfrm>
            <a:off x="4255475" y="96120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ctrTitle" idx="2"/>
          </p:nvPr>
        </p:nvSpPr>
        <p:spPr>
          <a:xfrm>
            <a:off x="6084275" y="18479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3"/>
          </p:nvPr>
        </p:nvSpPr>
        <p:spPr>
          <a:xfrm>
            <a:off x="6084275" y="2383516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ctrTitle" idx="4"/>
          </p:nvPr>
        </p:nvSpPr>
        <p:spPr>
          <a:xfrm>
            <a:off x="723600" y="470625"/>
            <a:ext cx="2593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ctrTitle" idx="5"/>
          </p:nvPr>
        </p:nvSpPr>
        <p:spPr>
          <a:xfrm>
            <a:off x="1178425" y="184858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6"/>
          </p:nvPr>
        </p:nvSpPr>
        <p:spPr>
          <a:xfrm>
            <a:off x="1217925" y="238415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 idx="7"/>
          </p:nvPr>
        </p:nvSpPr>
        <p:spPr>
          <a:xfrm>
            <a:off x="3007225" y="327089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ubTitle" idx="8"/>
          </p:nvPr>
        </p:nvSpPr>
        <p:spPr>
          <a:xfrm>
            <a:off x="3046725" y="3806469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/>
          <p:nvPr/>
        </p:nvSpPr>
        <p:spPr>
          <a:xfrm>
            <a:off x="3369388" y="-83450"/>
            <a:ext cx="667500" cy="301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9"/>
          <p:cNvSpPr/>
          <p:nvPr/>
        </p:nvSpPr>
        <p:spPr>
          <a:xfrm>
            <a:off x="5190088" y="2106525"/>
            <a:ext cx="667500" cy="311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6_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ctrTitle"/>
          </p:nvPr>
        </p:nvSpPr>
        <p:spPr>
          <a:xfrm>
            <a:off x="723600" y="470625"/>
            <a:ext cx="1497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2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8652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2"/>
          </p:nvPr>
        </p:nvSpPr>
        <p:spPr>
          <a:xfrm>
            <a:off x="366300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ctrTitle"/>
          </p:nvPr>
        </p:nvSpPr>
        <p:spPr>
          <a:xfrm>
            <a:off x="4646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5"/>
          <p:cNvSpPr txBox="1">
            <a:spLocks noGrp="1"/>
          </p:cNvSpPr>
          <p:nvPr>
            <p:ph type="ctrTitle" idx="3"/>
          </p:nvPr>
        </p:nvSpPr>
        <p:spPr>
          <a:xfrm>
            <a:off x="326235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4"/>
          </p:nvPr>
        </p:nvSpPr>
        <p:spPr>
          <a:xfrm>
            <a:off x="6460750" y="303565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ctrTitle" idx="5"/>
          </p:nvPr>
        </p:nvSpPr>
        <p:spPr>
          <a:xfrm>
            <a:off x="6060100" y="272705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ctrTitle" idx="6"/>
          </p:nvPr>
        </p:nvSpPr>
        <p:spPr>
          <a:xfrm>
            <a:off x="723600" y="470625"/>
            <a:ext cx="20781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676549" y="2123400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 flipH="1">
            <a:off x="5020872" y="1986750"/>
            <a:ext cx="26310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●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Char char="○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 Light"/>
              <a:buChar char="■"/>
              <a:defRPr sz="12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8" r:id="rId6"/>
    <p:sldLayoutId id="2147483661" r:id="rId7"/>
    <p:sldLayoutId id="2147483666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5.png"/><Relationship Id="rId7" Type="http://schemas.openxmlformats.org/officeDocument/2006/relationships/image" Target="../media/image1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jp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/>
          <p:nvPr/>
        </p:nvSpPr>
        <p:spPr>
          <a:xfrm rot="10800000">
            <a:off x="7782000" y="367900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Google Shape;141;p27"/>
          <p:cNvSpPr/>
          <p:nvPr/>
        </p:nvSpPr>
        <p:spPr>
          <a:xfrm>
            <a:off x="381075" y="3949313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Google Shape;142;p27"/>
          <p:cNvSpPr txBox="1">
            <a:spLocks noGrp="1"/>
          </p:cNvSpPr>
          <p:nvPr>
            <p:ph type="subTitle" idx="1"/>
          </p:nvPr>
        </p:nvSpPr>
        <p:spPr>
          <a:xfrm>
            <a:off x="2550892" y="1945670"/>
            <a:ext cx="40647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 smtClean="0"/>
              <a:t>Projeto por Pedro M. Prieto</a:t>
            </a:r>
            <a:endParaRPr sz="1400" dirty="0"/>
          </a:p>
        </p:txBody>
      </p:sp>
      <p:sp>
        <p:nvSpPr>
          <p:cNvPr id="143" name="Google Shape;143;p27"/>
          <p:cNvSpPr txBox="1">
            <a:spLocks noGrp="1"/>
          </p:cNvSpPr>
          <p:nvPr>
            <p:ph type="ctrTitle"/>
          </p:nvPr>
        </p:nvSpPr>
        <p:spPr>
          <a:xfrm>
            <a:off x="2040862" y="1626191"/>
            <a:ext cx="5084761" cy="80267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rgbClr val="11D3DA"/>
                </a:solidFill>
              </a:rPr>
              <a:t>Mitologia grega</a:t>
            </a:r>
            <a:endParaRPr dirty="0">
              <a:solidFill>
                <a:srgbClr val="11D3D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6"/>
          <p:cNvSpPr txBox="1">
            <a:spLocks noGrp="1"/>
          </p:cNvSpPr>
          <p:nvPr>
            <p:ph type="ctrTitle" idx="5"/>
          </p:nvPr>
        </p:nvSpPr>
        <p:spPr>
          <a:xfrm>
            <a:off x="4240075" y="147875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chemeClr val="dk1"/>
                </a:solidFill>
              </a:rPr>
              <a:t>HTML e CSS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28" name="Google Shape;528;p46"/>
          <p:cNvSpPr txBox="1">
            <a:spLocks noGrp="1"/>
          </p:cNvSpPr>
          <p:nvPr>
            <p:ph type="ctrTitle" idx="3"/>
          </p:nvPr>
        </p:nvSpPr>
        <p:spPr>
          <a:xfrm>
            <a:off x="4240075" y="225020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chemeClr val="dk1"/>
                </a:solidFill>
              </a:rPr>
              <a:t>Criatividade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30" name="Google Shape;530;p46"/>
          <p:cNvSpPr txBox="1">
            <a:spLocks noGrp="1"/>
          </p:cNvSpPr>
          <p:nvPr>
            <p:ph type="ctrTitle"/>
          </p:nvPr>
        </p:nvSpPr>
        <p:spPr>
          <a:xfrm>
            <a:off x="4217620" y="3021653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chemeClr val="dk1"/>
                </a:solidFill>
              </a:rPr>
              <a:t>Preguiça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24" name="Google Shape;524;p46"/>
          <p:cNvSpPr txBox="1">
            <a:spLocks noGrp="1"/>
          </p:cNvSpPr>
          <p:nvPr>
            <p:ph type="ctrTitle" idx="6"/>
          </p:nvPr>
        </p:nvSpPr>
        <p:spPr>
          <a:xfrm>
            <a:off x="5501763" y="202561"/>
            <a:ext cx="1451488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chemeClr val="bg1">
                    <a:lumMod val="10000"/>
                  </a:schemeClr>
                </a:solidFill>
              </a:rPr>
              <a:t>Dificuldades</a:t>
            </a:r>
            <a:endParaRPr dirty="0">
              <a:solidFill>
                <a:schemeClr val="bg1">
                  <a:lumMod val="10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</p:txBody>
      </p:sp>
      <p:pic>
        <p:nvPicPr>
          <p:cNvPr id="50" name="Imagem 49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390525" y="342899"/>
            <a:ext cx="3486150" cy="4543425"/>
          </a:xfrm>
          <a:prstGeom prst="rect">
            <a:avLst/>
          </a:prstGeom>
          <a:solidFill>
            <a:srgbClr val="5F0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1" name="Imagem 50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bg1">
                <a:lumMod val="9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92" y="159341"/>
            <a:ext cx="3476624" cy="4560025"/>
          </a:xfrm>
          <a:prstGeom prst="rect">
            <a:avLst/>
          </a:prstGeom>
        </p:spPr>
      </p:pic>
      <p:sp>
        <p:nvSpPr>
          <p:cNvPr id="57" name="Google Shape;524;p46"/>
          <p:cNvSpPr txBox="1">
            <a:spLocks/>
          </p:cNvSpPr>
          <p:nvPr/>
        </p:nvSpPr>
        <p:spPr>
          <a:xfrm>
            <a:off x="6836920" y="204846"/>
            <a:ext cx="1569358" cy="425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erif Display"/>
              <a:buNone/>
              <a:defRPr sz="1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dirty="0" smtClean="0">
                <a:solidFill>
                  <a:schemeClr val="bg1">
                    <a:lumMod val="10000"/>
                  </a:schemeClr>
                </a:solidFill>
              </a:rPr>
              <a:t>e superações </a:t>
            </a:r>
          </a:p>
          <a:p>
            <a:endParaRPr lang="pt-BR" dirty="0">
              <a:solidFill>
                <a:schemeClr val="lt1"/>
              </a:solidFill>
            </a:endParaRPr>
          </a:p>
        </p:txBody>
      </p:sp>
      <p:sp>
        <p:nvSpPr>
          <p:cNvPr id="58" name="Google Shape;530;p46"/>
          <p:cNvSpPr txBox="1">
            <a:spLocks/>
          </p:cNvSpPr>
          <p:nvPr/>
        </p:nvSpPr>
        <p:spPr>
          <a:xfrm>
            <a:off x="4240075" y="3793103"/>
            <a:ext cx="2619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DM Serif Display"/>
              <a:buNone/>
              <a:defRPr sz="1600" b="0" i="0" u="none" strike="noStrike" cap="none">
                <a:solidFill>
                  <a:srgbClr val="000000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pt-BR" dirty="0" smtClean="0">
                <a:solidFill>
                  <a:schemeClr val="dk1"/>
                </a:solidFill>
              </a:rPr>
              <a:t>Procrastinação</a:t>
            </a:r>
            <a:endParaRPr lang="pt-BR" dirty="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6" grpId="0"/>
      <p:bldP spid="528" grpId="0"/>
      <p:bldP spid="530" grpId="0"/>
      <p:bldP spid="524" grpId="0"/>
      <p:bldP spid="57" grpId="0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1" cy="5145737"/>
          </a:xfrm>
          <a:prstGeom prst="rect">
            <a:avLst/>
          </a:prstGeom>
        </p:spPr>
      </p:pic>
      <p:sp>
        <p:nvSpPr>
          <p:cNvPr id="9" name="Google Shape;207;p33"/>
          <p:cNvSpPr/>
          <p:nvPr/>
        </p:nvSpPr>
        <p:spPr>
          <a:xfrm>
            <a:off x="0" y="2237"/>
            <a:ext cx="9144048" cy="5143500"/>
          </a:xfrm>
          <a:prstGeom prst="rect">
            <a:avLst/>
          </a:prstGeom>
          <a:solidFill>
            <a:schemeClr val="bg1">
              <a:lumMod val="10000"/>
              <a:alpha val="723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0;p31"/>
          <p:cNvSpPr txBox="1">
            <a:spLocks noGrp="1"/>
          </p:cNvSpPr>
          <p:nvPr>
            <p:ph type="title" idx="4294967295"/>
          </p:nvPr>
        </p:nvSpPr>
        <p:spPr>
          <a:xfrm flipH="1">
            <a:off x="-1239016" y="448236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 smtClean="0">
                <a:solidFill>
                  <a:srgbClr val="F3F3F3"/>
                </a:solidFill>
              </a:rPr>
              <a:t>05</a:t>
            </a:r>
            <a:endParaRPr sz="8800" dirty="0">
              <a:solidFill>
                <a:srgbClr val="F3F3F3"/>
              </a:solidFill>
            </a:endParaRPr>
          </a:p>
        </p:txBody>
      </p:sp>
      <p:sp>
        <p:nvSpPr>
          <p:cNvPr id="19" name="Google Shape;189;p31"/>
          <p:cNvSpPr txBox="1">
            <a:spLocks/>
          </p:cNvSpPr>
          <p:nvPr/>
        </p:nvSpPr>
        <p:spPr>
          <a:xfrm flipH="1">
            <a:off x="3352800" y="2417352"/>
            <a:ext cx="3278839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sz="3200" dirty="0" smtClean="0">
                <a:solidFill>
                  <a:srgbClr val="F3F3F3"/>
                </a:solidFill>
              </a:rPr>
              <a:t>Agradecimentos</a:t>
            </a:r>
            <a:endParaRPr lang="pt-BR" sz="3200" dirty="0">
              <a:solidFill>
                <a:srgbClr val="F3F3F3"/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2517289" y="753036"/>
            <a:ext cx="4114326" cy="3585516"/>
          </a:xfrm>
          <a:prstGeom prst="rect">
            <a:avLst/>
          </a:prstGeom>
          <a:noFill/>
          <a:ln w="6350">
            <a:solidFill>
              <a:srgbClr val="11D3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1D3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52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>
            <a:spLocks noGrp="1"/>
          </p:cNvSpPr>
          <p:nvPr>
            <p:ph type="ctrTitle" idx="4"/>
          </p:nvPr>
        </p:nvSpPr>
        <p:spPr>
          <a:xfrm>
            <a:off x="6583263" y="211900"/>
            <a:ext cx="25932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Agradecimentos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16" name="Google Shape;216;p34"/>
          <p:cNvSpPr txBox="1">
            <a:spLocks noGrp="1"/>
          </p:cNvSpPr>
          <p:nvPr>
            <p:ph type="ctrTitle" idx="7"/>
          </p:nvPr>
        </p:nvSpPr>
        <p:spPr>
          <a:xfrm>
            <a:off x="3141133" y="33270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Deus</a:t>
            </a:r>
            <a:endParaRPr dirty="0"/>
          </a:p>
        </p:txBody>
      </p:sp>
      <p:sp>
        <p:nvSpPr>
          <p:cNvPr id="219" name="Google Shape;219;p34"/>
          <p:cNvSpPr txBox="1">
            <a:spLocks noGrp="1"/>
          </p:cNvSpPr>
          <p:nvPr>
            <p:ph type="ctrTitle" idx="2"/>
          </p:nvPr>
        </p:nvSpPr>
        <p:spPr>
          <a:xfrm>
            <a:off x="5998563" y="1976698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Familia</a:t>
            </a:r>
            <a:endParaRPr dirty="0"/>
          </a:p>
        </p:txBody>
      </p:sp>
      <p:sp>
        <p:nvSpPr>
          <p:cNvPr id="220" name="Google Shape;220;p34"/>
          <p:cNvSpPr txBox="1">
            <a:spLocks noGrp="1"/>
          </p:cNvSpPr>
          <p:nvPr>
            <p:ph type="ctrTitle"/>
          </p:nvPr>
        </p:nvSpPr>
        <p:spPr>
          <a:xfrm>
            <a:off x="4225341" y="51340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Faculdade</a:t>
            </a:r>
            <a:endParaRPr dirty="0"/>
          </a:p>
        </p:txBody>
      </p:sp>
      <p:sp>
        <p:nvSpPr>
          <p:cNvPr id="221" name="Google Shape;221;p34"/>
          <p:cNvSpPr txBox="1">
            <a:spLocks noGrp="1"/>
          </p:cNvSpPr>
          <p:nvPr>
            <p:ph type="ctrTitle" idx="5"/>
          </p:nvPr>
        </p:nvSpPr>
        <p:spPr>
          <a:xfrm>
            <a:off x="1313300" y="195184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/>
              <a:t>Amigos</a:t>
            </a:r>
            <a:endParaRPr dirty="0"/>
          </a:p>
        </p:txBody>
      </p:sp>
      <p:sp>
        <p:nvSpPr>
          <p:cNvPr id="228" name="Google Shape;228;p34"/>
          <p:cNvSpPr/>
          <p:nvPr/>
        </p:nvSpPr>
        <p:spPr>
          <a:xfrm>
            <a:off x="5093525" y="3699663"/>
            <a:ext cx="181775" cy="175000"/>
          </a:xfrm>
          <a:custGeom>
            <a:avLst/>
            <a:gdLst/>
            <a:ahLst/>
            <a:cxnLst/>
            <a:rect l="l" t="t" r="r" b="b"/>
            <a:pathLst>
              <a:path w="7271" h="7000" extrusionOk="0">
                <a:moveTo>
                  <a:pt x="6212" y="1"/>
                </a:moveTo>
                <a:cubicBezTo>
                  <a:pt x="5963" y="1"/>
                  <a:pt x="5713" y="97"/>
                  <a:pt x="5525" y="290"/>
                </a:cubicBezTo>
                <a:lnTo>
                  <a:pt x="4860" y="955"/>
                </a:lnTo>
                <a:cubicBezTo>
                  <a:pt x="4811" y="1003"/>
                  <a:pt x="4810" y="1083"/>
                  <a:pt x="4860" y="1133"/>
                </a:cubicBezTo>
                <a:cubicBezTo>
                  <a:pt x="4884" y="1157"/>
                  <a:pt x="4916" y="1169"/>
                  <a:pt x="4949" y="1169"/>
                </a:cubicBezTo>
                <a:cubicBezTo>
                  <a:pt x="4981" y="1169"/>
                  <a:pt x="5013" y="1157"/>
                  <a:pt x="5037" y="1133"/>
                </a:cubicBezTo>
                <a:lnTo>
                  <a:pt x="5702" y="468"/>
                </a:lnTo>
                <a:cubicBezTo>
                  <a:pt x="5841" y="333"/>
                  <a:pt x="6019" y="267"/>
                  <a:pt x="6198" y="267"/>
                </a:cubicBezTo>
                <a:cubicBezTo>
                  <a:pt x="6380" y="267"/>
                  <a:pt x="6561" y="336"/>
                  <a:pt x="6700" y="474"/>
                </a:cubicBezTo>
                <a:cubicBezTo>
                  <a:pt x="6973" y="749"/>
                  <a:pt x="6977" y="1193"/>
                  <a:pt x="6707" y="1472"/>
                </a:cubicBezTo>
                <a:lnTo>
                  <a:pt x="5793" y="2385"/>
                </a:lnTo>
                <a:cubicBezTo>
                  <a:pt x="5560" y="1819"/>
                  <a:pt x="5060" y="1407"/>
                  <a:pt x="4461" y="1286"/>
                </a:cubicBezTo>
                <a:cubicBezTo>
                  <a:pt x="4342" y="1262"/>
                  <a:pt x="4222" y="1251"/>
                  <a:pt x="4102" y="1251"/>
                </a:cubicBezTo>
                <a:cubicBezTo>
                  <a:pt x="3623" y="1251"/>
                  <a:pt x="3156" y="1439"/>
                  <a:pt x="2810" y="1785"/>
                </a:cubicBezTo>
                <a:lnTo>
                  <a:pt x="704" y="3891"/>
                </a:lnTo>
                <a:cubicBezTo>
                  <a:pt x="0" y="4607"/>
                  <a:pt x="6" y="5755"/>
                  <a:pt x="715" y="6465"/>
                </a:cubicBezTo>
                <a:cubicBezTo>
                  <a:pt x="1072" y="6821"/>
                  <a:pt x="1539" y="7000"/>
                  <a:pt x="2007" y="7000"/>
                </a:cubicBezTo>
                <a:cubicBezTo>
                  <a:pt x="2469" y="7000"/>
                  <a:pt x="2932" y="6825"/>
                  <a:pt x="3287" y="6475"/>
                </a:cubicBezTo>
                <a:lnTo>
                  <a:pt x="4406" y="5357"/>
                </a:lnTo>
                <a:cubicBezTo>
                  <a:pt x="4456" y="5307"/>
                  <a:pt x="4456" y="5228"/>
                  <a:pt x="4406" y="5179"/>
                </a:cubicBezTo>
                <a:cubicBezTo>
                  <a:pt x="4382" y="5154"/>
                  <a:pt x="4350" y="5142"/>
                  <a:pt x="4318" y="5142"/>
                </a:cubicBezTo>
                <a:cubicBezTo>
                  <a:pt x="4286" y="5142"/>
                  <a:pt x="4253" y="5154"/>
                  <a:pt x="4228" y="5179"/>
                </a:cubicBezTo>
                <a:lnTo>
                  <a:pt x="4230" y="5179"/>
                </a:lnTo>
                <a:lnTo>
                  <a:pt x="3111" y="6298"/>
                </a:lnTo>
                <a:cubicBezTo>
                  <a:pt x="2803" y="6605"/>
                  <a:pt x="2399" y="6759"/>
                  <a:pt x="1996" y="6759"/>
                </a:cubicBezTo>
                <a:cubicBezTo>
                  <a:pt x="1593" y="6759"/>
                  <a:pt x="1190" y="6605"/>
                  <a:pt x="882" y="6298"/>
                </a:cubicBezTo>
                <a:cubicBezTo>
                  <a:pt x="267" y="5681"/>
                  <a:pt x="267" y="4684"/>
                  <a:pt x="882" y="4069"/>
                </a:cubicBezTo>
                <a:lnTo>
                  <a:pt x="2987" y="1963"/>
                </a:lnTo>
                <a:cubicBezTo>
                  <a:pt x="3286" y="1664"/>
                  <a:pt x="3688" y="1502"/>
                  <a:pt x="4100" y="1502"/>
                </a:cubicBezTo>
                <a:cubicBezTo>
                  <a:pt x="4221" y="1502"/>
                  <a:pt x="4343" y="1516"/>
                  <a:pt x="4464" y="1545"/>
                </a:cubicBezTo>
                <a:cubicBezTo>
                  <a:pt x="4996" y="1670"/>
                  <a:pt x="5425" y="2061"/>
                  <a:pt x="5597" y="2581"/>
                </a:cubicBezTo>
                <a:lnTo>
                  <a:pt x="4601" y="3577"/>
                </a:lnTo>
                <a:cubicBezTo>
                  <a:pt x="4460" y="3718"/>
                  <a:pt x="4279" y="3785"/>
                  <a:pt x="4101" y="3785"/>
                </a:cubicBezTo>
                <a:cubicBezTo>
                  <a:pt x="3826" y="3785"/>
                  <a:pt x="3557" y="3627"/>
                  <a:pt x="3441" y="3342"/>
                </a:cubicBezTo>
                <a:cubicBezTo>
                  <a:pt x="3422" y="3292"/>
                  <a:pt x="3374" y="3261"/>
                  <a:pt x="3323" y="3261"/>
                </a:cubicBezTo>
                <a:cubicBezTo>
                  <a:pt x="3308" y="3261"/>
                  <a:pt x="3292" y="3264"/>
                  <a:pt x="3277" y="3270"/>
                </a:cubicBezTo>
                <a:cubicBezTo>
                  <a:pt x="3212" y="3297"/>
                  <a:pt x="3181" y="3371"/>
                  <a:pt x="3208" y="3436"/>
                </a:cubicBezTo>
                <a:cubicBezTo>
                  <a:pt x="3366" y="3823"/>
                  <a:pt x="3730" y="4036"/>
                  <a:pt x="4102" y="4036"/>
                </a:cubicBezTo>
                <a:cubicBezTo>
                  <a:pt x="4343" y="4036"/>
                  <a:pt x="4587" y="3946"/>
                  <a:pt x="4779" y="3755"/>
                </a:cubicBezTo>
                <a:lnTo>
                  <a:pt x="6884" y="1648"/>
                </a:lnTo>
                <a:cubicBezTo>
                  <a:pt x="7267" y="1275"/>
                  <a:pt x="7271" y="660"/>
                  <a:pt x="6892" y="282"/>
                </a:cubicBezTo>
                <a:cubicBezTo>
                  <a:pt x="6704" y="94"/>
                  <a:pt x="6458" y="1"/>
                  <a:pt x="6212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34"/>
          <p:cNvSpPr/>
          <p:nvPr/>
        </p:nvSpPr>
        <p:spPr>
          <a:xfrm>
            <a:off x="5705863" y="2300038"/>
            <a:ext cx="204400" cy="190575"/>
          </a:xfrm>
          <a:custGeom>
            <a:avLst/>
            <a:gdLst/>
            <a:ahLst/>
            <a:cxnLst/>
            <a:rect l="l" t="t" r="r" b="b"/>
            <a:pathLst>
              <a:path w="8176" h="7623" extrusionOk="0">
                <a:moveTo>
                  <a:pt x="239" y="3895"/>
                </a:moveTo>
                <a:cubicBezTo>
                  <a:pt x="406" y="4059"/>
                  <a:pt x="655" y="4209"/>
                  <a:pt x="980" y="4333"/>
                </a:cubicBezTo>
                <a:cubicBezTo>
                  <a:pt x="1575" y="4559"/>
                  <a:pt x="2363" y="4684"/>
                  <a:pt x="3201" y="4684"/>
                </a:cubicBezTo>
                <a:cubicBezTo>
                  <a:pt x="3268" y="4684"/>
                  <a:pt x="3335" y="4684"/>
                  <a:pt x="3403" y="4681"/>
                </a:cubicBezTo>
                <a:cubicBezTo>
                  <a:pt x="3417" y="4696"/>
                  <a:pt x="3434" y="4710"/>
                  <a:pt x="3452" y="4720"/>
                </a:cubicBezTo>
                <a:lnTo>
                  <a:pt x="3782" y="4910"/>
                </a:lnTo>
                <a:cubicBezTo>
                  <a:pt x="3758" y="5091"/>
                  <a:pt x="3758" y="5272"/>
                  <a:pt x="3782" y="5451"/>
                </a:cubicBezTo>
                <a:lnTo>
                  <a:pt x="3452" y="5643"/>
                </a:lnTo>
                <a:cubicBezTo>
                  <a:pt x="3345" y="5704"/>
                  <a:pt x="3307" y="5843"/>
                  <a:pt x="3370" y="5951"/>
                </a:cubicBezTo>
                <a:lnTo>
                  <a:pt x="3549" y="6260"/>
                </a:lnTo>
                <a:cubicBezTo>
                  <a:pt x="3435" y="6267"/>
                  <a:pt x="3319" y="6270"/>
                  <a:pt x="3202" y="6270"/>
                </a:cubicBezTo>
                <a:cubicBezTo>
                  <a:pt x="2393" y="6270"/>
                  <a:pt x="1634" y="6150"/>
                  <a:pt x="1066" y="5933"/>
                </a:cubicBezTo>
                <a:cubicBezTo>
                  <a:pt x="541" y="5733"/>
                  <a:pt x="239" y="5472"/>
                  <a:pt x="239" y="5214"/>
                </a:cubicBezTo>
                <a:lnTo>
                  <a:pt x="239" y="3895"/>
                </a:lnTo>
                <a:close/>
                <a:moveTo>
                  <a:pt x="3201" y="1"/>
                </a:moveTo>
                <a:cubicBezTo>
                  <a:pt x="2363" y="1"/>
                  <a:pt x="1575" y="126"/>
                  <a:pt x="980" y="354"/>
                </a:cubicBezTo>
                <a:cubicBezTo>
                  <a:pt x="348" y="593"/>
                  <a:pt x="1" y="928"/>
                  <a:pt x="1" y="1296"/>
                </a:cubicBezTo>
                <a:lnTo>
                  <a:pt x="1" y="5216"/>
                </a:lnTo>
                <a:cubicBezTo>
                  <a:pt x="1" y="5582"/>
                  <a:pt x="348" y="5917"/>
                  <a:pt x="980" y="6158"/>
                </a:cubicBezTo>
                <a:cubicBezTo>
                  <a:pt x="1576" y="6386"/>
                  <a:pt x="2365" y="6509"/>
                  <a:pt x="3201" y="6509"/>
                </a:cubicBezTo>
                <a:cubicBezTo>
                  <a:pt x="3364" y="6509"/>
                  <a:pt x="3525" y="6505"/>
                  <a:pt x="3684" y="6496"/>
                </a:cubicBezTo>
                <a:lnTo>
                  <a:pt x="3890" y="6853"/>
                </a:lnTo>
                <a:cubicBezTo>
                  <a:pt x="3931" y="6925"/>
                  <a:pt x="4007" y="6966"/>
                  <a:pt x="4085" y="6966"/>
                </a:cubicBezTo>
                <a:cubicBezTo>
                  <a:pt x="4124" y="6966"/>
                  <a:pt x="4163" y="6956"/>
                  <a:pt x="4198" y="6935"/>
                </a:cubicBezTo>
                <a:lnTo>
                  <a:pt x="4528" y="6745"/>
                </a:lnTo>
                <a:cubicBezTo>
                  <a:pt x="4671" y="6857"/>
                  <a:pt x="4830" y="6947"/>
                  <a:pt x="4996" y="7016"/>
                </a:cubicBezTo>
                <a:lnTo>
                  <a:pt x="4996" y="7397"/>
                </a:lnTo>
                <a:cubicBezTo>
                  <a:pt x="4996" y="7520"/>
                  <a:pt x="5097" y="7621"/>
                  <a:pt x="5223" y="7623"/>
                </a:cubicBezTo>
                <a:lnTo>
                  <a:pt x="6262" y="7623"/>
                </a:lnTo>
                <a:cubicBezTo>
                  <a:pt x="6386" y="7623"/>
                  <a:pt x="6487" y="7522"/>
                  <a:pt x="6487" y="7397"/>
                </a:cubicBezTo>
                <a:lnTo>
                  <a:pt x="6487" y="7016"/>
                </a:lnTo>
                <a:cubicBezTo>
                  <a:pt x="6655" y="6947"/>
                  <a:pt x="6812" y="6857"/>
                  <a:pt x="6955" y="6745"/>
                </a:cubicBezTo>
                <a:lnTo>
                  <a:pt x="7286" y="6935"/>
                </a:lnTo>
                <a:cubicBezTo>
                  <a:pt x="7322" y="6956"/>
                  <a:pt x="7361" y="6966"/>
                  <a:pt x="7399" y="6966"/>
                </a:cubicBezTo>
                <a:cubicBezTo>
                  <a:pt x="7476" y="6966"/>
                  <a:pt x="7552" y="6925"/>
                  <a:pt x="7594" y="6853"/>
                </a:cubicBezTo>
                <a:lnTo>
                  <a:pt x="8114" y="5953"/>
                </a:lnTo>
                <a:cubicBezTo>
                  <a:pt x="8144" y="5901"/>
                  <a:pt x="8153" y="5839"/>
                  <a:pt x="8137" y="5780"/>
                </a:cubicBezTo>
                <a:cubicBezTo>
                  <a:pt x="8122" y="5722"/>
                  <a:pt x="8083" y="5673"/>
                  <a:pt x="8032" y="5643"/>
                </a:cubicBezTo>
                <a:lnTo>
                  <a:pt x="7702" y="5453"/>
                </a:lnTo>
                <a:cubicBezTo>
                  <a:pt x="7726" y="5272"/>
                  <a:pt x="7726" y="5091"/>
                  <a:pt x="7702" y="4912"/>
                </a:cubicBezTo>
                <a:lnTo>
                  <a:pt x="8032" y="4720"/>
                </a:lnTo>
                <a:cubicBezTo>
                  <a:pt x="8140" y="4658"/>
                  <a:pt x="8176" y="4521"/>
                  <a:pt x="8114" y="4412"/>
                </a:cubicBezTo>
                <a:lnTo>
                  <a:pt x="7954" y="4135"/>
                </a:lnTo>
                <a:cubicBezTo>
                  <a:pt x="7931" y="4097"/>
                  <a:pt x="7891" y="4075"/>
                  <a:pt x="7850" y="4075"/>
                </a:cubicBezTo>
                <a:cubicBezTo>
                  <a:pt x="7830" y="4075"/>
                  <a:pt x="7810" y="4081"/>
                  <a:pt x="7791" y="4092"/>
                </a:cubicBezTo>
                <a:cubicBezTo>
                  <a:pt x="7734" y="4124"/>
                  <a:pt x="7714" y="4197"/>
                  <a:pt x="7747" y="4253"/>
                </a:cubicBezTo>
                <a:lnTo>
                  <a:pt x="7901" y="4521"/>
                </a:lnTo>
                <a:lnTo>
                  <a:pt x="7511" y="4746"/>
                </a:lnTo>
                <a:cubicBezTo>
                  <a:pt x="7468" y="4772"/>
                  <a:pt x="7445" y="4821"/>
                  <a:pt x="7453" y="4870"/>
                </a:cubicBezTo>
                <a:cubicBezTo>
                  <a:pt x="7491" y="5076"/>
                  <a:pt x="7491" y="5287"/>
                  <a:pt x="7453" y="5493"/>
                </a:cubicBezTo>
                <a:cubicBezTo>
                  <a:pt x="7445" y="5543"/>
                  <a:pt x="7468" y="5593"/>
                  <a:pt x="7511" y="5617"/>
                </a:cubicBezTo>
                <a:lnTo>
                  <a:pt x="7901" y="5843"/>
                </a:lnTo>
                <a:lnTo>
                  <a:pt x="7395" y="6719"/>
                </a:lnTo>
                <a:lnTo>
                  <a:pt x="7005" y="6495"/>
                </a:lnTo>
                <a:cubicBezTo>
                  <a:pt x="6986" y="6484"/>
                  <a:pt x="6965" y="6478"/>
                  <a:pt x="6945" y="6478"/>
                </a:cubicBezTo>
                <a:cubicBezTo>
                  <a:pt x="6917" y="6478"/>
                  <a:pt x="6890" y="6488"/>
                  <a:pt x="6868" y="6507"/>
                </a:cubicBezTo>
                <a:cubicBezTo>
                  <a:pt x="6709" y="6643"/>
                  <a:pt x="6526" y="6748"/>
                  <a:pt x="6329" y="6819"/>
                </a:cubicBezTo>
                <a:cubicBezTo>
                  <a:pt x="6282" y="6835"/>
                  <a:pt x="6250" y="6881"/>
                  <a:pt x="6250" y="6931"/>
                </a:cubicBezTo>
                <a:lnTo>
                  <a:pt x="6250" y="7382"/>
                </a:lnTo>
                <a:lnTo>
                  <a:pt x="5236" y="7382"/>
                </a:lnTo>
                <a:lnTo>
                  <a:pt x="5236" y="6931"/>
                </a:lnTo>
                <a:cubicBezTo>
                  <a:pt x="5236" y="6881"/>
                  <a:pt x="5205" y="6837"/>
                  <a:pt x="5158" y="6819"/>
                </a:cubicBezTo>
                <a:cubicBezTo>
                  <a:pt x="4961" y="6749"/>
                  <a:pt x="4778" y="6643"/>
                  <a:pt x="4620" y="6507"/>
                </a:cubicBezTo>
                <a:cubicBezTo>
                  <a:pt x="4597" y="6488"/>
                  <a:pt x="4570" y="6479"/>
                  <a:pt x="4542" y="6479"/>
                </a:cubicBezTo>
                <a:cubicBezTo>
                  <a:pt x="4521" y="6479"/>
                  <a:pt x="4501" y="6484"/>
                  <a:pt x="4482" y="6495"/>
                </a:cubicBezTo>
                <a:lnTo>
                  <a:pt x="4092" y="6721"/>
                </a:lnTo>
                <a:lnTo>
                  <a:pt x="3586" y="5843"/>
                </a:lnTo>
                <a:lnTo>
                  <a:pt x="3975" y="5618"/>
                </a:lnTo>
                <a:cubicBezTo>
                  <a:pt x="4019" y="5593"/>
                  <a:pt x="4042" y="5543"/>
                  <a:pt x="4033" y="5493"/>
                </a:cubicBezTo>
                <a:cubicBezTo>
                  <a:pt x="3996" y="5287"/>
                  <a:pt x="3996" y="5076"/>
                  <a:pt x="4033" y="4871"/>
                </a:cubicBezTo>
                <a:cubicBezTo>
                  <a:pt x="4042" y="4821"/>
                  <a:pt x="4019" y="4772"/>
                  <a:pt x="3975" y="4746"/>
                </a:cubicBezTo>
                <a:lnTo>
                  <a:pt x="3586" y="4521"/>
                </a:lnTo>
                <a:lnTo>
                  <a:pt x="4092" y="3643"/>
                </a:lnTo>
                <a:lnTo>
                  <a:pt x="4482" y="3868"/>
                </a:lnTo>
                <a:cubicBezTo>
                  <a:pt x="4501" y="3879"/>
                  <a:pt x="4521" y="3884"/>
                  <a:pt x="4541" y="3884"/>
                </a:cubicBezTo>
                <a:cubicBezTo>
                  <a:pt x="4569" y="3884"/>
                  <a:pt x="4597" y="3875"/>
                  <a:pt x="4620" y="3856"/>
                </a:cubicBezTo>
                <a:cubicBezTo>
                  <a:pt x="4778" y="3720"/>
                  <a:pt x="4961" y="3615"/>
                  <a:pt x="5158" y="3545"/>
                </a:cubicBezTo>
                <a:cubicBezTo>
                  <a:pt x="5205" y="3528"/>
                  <a:pt x="5237" y="3483"/>
                  <a:pt x="5236" y="3432"/>
                </a:cubicBezTo>
                <a:lnTo>
                  <a:pt x="5236" y="2983"/>
                </a:lnTo>
                <a:lnTo>
                  <a:pt x="6250" y="2983"/>
                </a:lnTo>
                <a:lnTo>
                  <a:pt x="6250" y="3432"/>
                </a:lnTo>
                <a:cubicBezTo>
                  <a:pt x="6250" y="3483"/>
                  <a:pt x="6282" y="3528"/>
                  <a:pt x="6329" y="3545"/>
                </a:cubicBezTo>
                <a:cubicBezTo>
                  <a:pt x="6526" y="3615"/>
                  <a:pt x="6709" y="3720"/>
                  <a:pt x="6868" y="3856"/>
                </a:cubicBezTo>
                <a:cubicBezTo>
                  <a:pt x="6890" y="3875"/>
                  <a:pt x="6917" y="3884"/>
                  <a:pt x="6945" y="3884"/>
                </a:cubicBezTo>
                <a:cubicBezTo>
                  <a:pt x="6965" y="3884"/>
                  <a:pt x="6986" y="3879"/>
                  <a:pt x="7005" y="3868"/>
                </a:cubicBezTo>
                <a:lnTo>
                  <a:pt x="7395" y="3643"/>
                </a:lnTo>
                <a:lnTo>
                  <a:pt x="7496" y="3817"/>
                </a:lnTo>
                <a:cubicBezTo>
                  <a:pt x="7518" y="3855"/>
                  <a:pt x="7558" y="3877"/>
                  <a:pt x="7598" y="3877"/>
                </a:cubicBezTo>
                <a:cubicBezTo>
                  <a:pt x="7619" y="3877"/>
                  <a:pt x="7639" y="3871"/>
                  <a:pt x="7658" y="3860"/>
                </a:cubicBezTo>
                <a:cubicBezTo>
                  <a:pt x="7716" y="3828"/>
                  <a:pt x="7734" y="3755"/>
                  <a:pt x="7702" y="3699"/>
                </a:cubicBezTo>
                <a:lnTo>
                  <a:pt x="7596" y="3513"/>
                </a:lnTo>
                <a:cubicBezTo>
                  <a:pt x="7553" y="3441"/>
                  <a:pt x="7478" y="3401"/>
                  <a:pt x="7400" y="3401"/>
                </a:cubicBezTo>
                <a:cubicBezTo>
                  <a:pt x="7362" y="3401"/>
                  <a:pt x="7323" y="3410"/>
                  <a:pt x="7288" y="3431"/>
                </a:cubicBezTo>
                <a:lnTo>
                  <a:pt x="6956" y="3622"/>
                </a:lnTo>
                <a:cubicBezTo>
                  <a:pt x="6814" y="3510"/>
                  <a:pt x="6656" y="3419"/>
                  <a:pt x="6489" y="3350"/>
                </a:cubicBezTo>
                <a:lnTo>
                  <a:pt x="6489" y="2969"/>
                </a:lnTo>
                <a:cubicBezTo>
                  <a:pt x="6489" y="2900"/>
                  <a:pt x="6458" y="2836"/>
                  <a:pt x="6404" y="2794"/>
                </a:cubicBezTo>
                <a:lnTo>
                  <a:pt x="6404" y="1294"/>
                </a:lnTo>
                <a:cubicBezTo>
                  <a:pt x="6404" y="835"/>
                  <a:pt x="5869" y="436"/>
                  <a:pt x="4935" y="200"/>
                </a:cubicBezTo>
                <a:cubicBezTo>
                  <a:pt x="4924" y="197"/>
                  <a:pt x="4913" y="196"/>
                  <a:pt x="4903" y="196"/>
                </a:cubicBezTo>
                <a:cubicBezTo>
                  <a:pt x="4849" y="196"/>
                  <a:pt x="4801" y="231"/>
                  <a:pt x="4786" y="286"/>
                </a:cubicBezTo>
                <a:cubicBezTo>
                  <a:pt x="4770" y="351"/>
                  <a:pt x="4811" y="417"/>
                  <a:pt x="4877" y="432"/>
                </a:cubicBezTo>
                <a:cubicBezTo>
                  <a:pt x="5672" y="634"/>
                  <a:pt x="6166" y="963"/>
                  <a:pt x="6166" y="1294"/>
                </a:cubicBezTo>
                <a:cubicBezTo>
                  <a:pt x="6166" y="1552"/>
                  <a:pt x="5865" y="1814"/>
                  <a:pt x="5340" y="2013"/>
                </a:cubicBezTo>
                <a:cubicBezTo>
                  <a:pt x="4772" y="2231"/>
                  <a:pt x="4012" y="2350"/>
                  <a:pt x="3203" y="2350"/>
                </a:cubicBezTo>
                <a:cubicBezTo>
                  <a:pt x="3193" y="2350"/>
                  <a:pt x="3184" y="2350"/>
                  <a:pt x="3174" y="2350"/>
                </a:cubicBezTo>
                <a:cubicBezTo>
                  <a:pt x="2847" y="2350"/>
                  <a:pt x="2520" y="2328"/>
                  <a:pt x="2196" y="2285"/>
                </a:cubicBezTo>
                <a:cubicBezTo>
                  <a:pt x="2191" y="2284"/>
                  <a:pt x="2185" y="2284"/>
                  <a:pt x="2179" y="2284"/>
                </a:cubicBezTo>
                <a:cubicBezTo>
                  <a:pt x="2120" y="2284"/>
                  <a:pt x="2070" y="2327"/>
                  <a:pt x="2062" y="2388"/>
                </a:cubicBezTo>
                <a:cubicBezTo>
                  <a:pt x="2054" y="2452"/>
                  <a:pt x="2100" y="2513"/>
                  <a:pt x="2164" y="2522"/>
                </a:cubicBezTo>
                <a:cubicBezTo>
                  <a:pt x="2509" y="2567"/>
                  <a:pt x="2856" y="2589"/>
                  <a:pt x="3203" y="2589"/>
                </a:cubicBezTo>
                <a:cubicBezTo>
                  <a:pt x="4041" y="2589"/>
                  <a:pt x="4830" y="2464"/>
                  <a:pt x="5425" y="2237"/>
                </a:cubicBezTo>
                <a:cubicBezTo>
                  <a:pt x="5749" y="2113"/>
                  <a:pt x="5999" y="1965"/>
                  <a:pt x="6165" y="1799"/>
                </a:cubicBezTo>
                <a:lnTo>
                  <a:pt x="6165" y="2746"/>
                </a:lnTo>
                <a:lnTo>
                  <a:pt x="5223" y="2746"/>
                </a:lnTo>
                <a:cubicBezTo>
                  <a:pt x="5097" y="2746"/>
                  <a:pt x="4996" y="2847"/>
                  <a:pt x="4996" y="2970"/>
                </a:cubicBezTo>
                <a:lnTo>
                  <a:pt x="4996" y="3351"/>
                </a:lnTo>
                <a:cubicBezTo>
                  <a:pt x="4830" y="3420"/>
                  <a:pt x="4672" y="3512"/>
                  <a:pt x="4528" y="3623"/>
                </a:cubicBezTo>
                <a:lnTo>
                  <a:pt x="4198" y="3432"/>
                </a:lnTo>
                <a:cubicBezTo>
                  <a:pt x="4163" y="3412"/>
                  <a:pt x="4124" y="3402"/>
                  <a:pt x="4085" y="3402"/>
                </a:cubicBezTo>
                <a:cubicBezTo>
                  <a:pt x="4007" y="3402"/>
                  <a:pt x="3931" y="3442"/>
                  <a:pt x="3890" y="3514"/>
                </a:cubicBezTo>
                <a:lnTo>
                  <a:pt x="3370" y="4415"/>
                </a:lnTo>
                <a:cubicBezTo>
                  <a:pt x="3365" y="4424"/>
                  <a:pt x="3360" y="4435"/>
                  <a:pt x="3355" y="4446"/>
                </a:cubicBezTo>
                <a:cubicBezTo>
                  <a:pt x="3304" y="4447"/>
                  <a:pt x="3253" y="4447"/>
                  <a:pt x="3202" y="4447"/>
                </a:cubicBezTo>
                <a:cubicBezTo>
                  <a:pt x="2392" y="4447"/>
                  <a:pt x="1634" y="4329"/>
                  <a:pt x="1064" y="4111"/>
                </a:cubicBezTo>
                <a:cubicBezTo>
                  <a:pt x="539" y="3911"/>
                  <a:pt x="238" y="3649"/>
                  <a:pt x="238" y="3392"/>
                </a:cubicBezTo>
                <a:lnTo>
                  <a:pt x="238" y="1799"/>
                </a:lnTo>
                <a:cubicBezTo>
                  <a:pt x="510" y="2070"/>
                  <a:pt x="1004" y="2293"/>
                  <a:pt x="1666" y="2436"/>
                </a:cubicBezTo>
                <a:cubicBezTo>
                  <a:pt x="1674" y="2437"/>
                  <a:pt x="1684" y="2439"/>
                  <a:pt x="1692" y="2439"/>
                </a:cubicBezTo>
                <a:cubicBezTo>
                  <a:pt x="1833" y="2436"/>
                  <a:pt x="1855" y="2234"/>
                  <a:pt x="1717" y="2203"/>
                </a:cubicBezTo>
                <a:cubicBezTo>
                  <a:pt x="818" y="2011"/>
                  <a:pt x="238" y="1654"/>
                  <a:pt x="238" y="1296"/>
                </a:cubicBezTo>
                <a:cubicBezTo>
                  <a:pt x="238" y="1039"/>
                  <a:pt x="539" y="776"/>
                  <a:pt x="1064" y="577"/>
                </a:cubicBezTo>
                <a:cubicBezTo>
                  <a:pt x="1632" y="360"/>
                  <a:pt x="2392" y="240"/>
                  <a:pt x="3201" y="240"/>
                </a:cubicBezTo>
                <a:cubicBezTo>
                  <a:pt x="3209" y="240"/>
                  <a:pt x="3217" y="240"/>
                  <a:pt x="3226" y="240"/>
                </a:cubicBezTo>
                <a:cubicBezTo>
                  <a:pt x="3618" y="240"/>
                  <a:pt x="4010" y="271"/>
                  <a:pt x="4397" y="333"/>
                </a:cubicBezTo>
                <a:cubicBezTo>
                  <a:pt x="4404" y="334"/>
                  <a:pt x="4410" y="335"/>
                  <a:pt x="4417" y="335"/>
                </a:cubicBezTo>
                <a:cubicBezTo>
                  <a:pt x="4474" y="335"/>
                  <a:pt x="4525" y="293"/>
                  <a:pt x="4535" y="235"/>
                </a:cubicBezTo>
                <a:cubicBezTo>
                  <a:pt x="4545" y="169"/>
                  <a:pt x="4501" y="109"/>
                  <a:pt x="4436" y="98"/>
                </a:cubicBezTo>
                <a:cubicBezTo>
                  <a:pt x="4027" y="32"/>
                  <a:pt x="3615" y="1"/>
                  <a:pt x="320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34"/>
          <p:cNvSpPr/>
          <p:nvPr/>
        </p:nvSpPr>
        <p:spPr>
          <a:xfrm>
            <a:off x="3282900" y="2274198"/>
            <a:ext cx="181778" cy="242283"/>
          </a:xfrm>
          <a:custGeom>
            <a:avLst/>
            <a:gdLst/>
            <a:ahLst/>
            <a:cxnLst/>
            <a:rect l="l" t="t" r="r" b="b"/>
            <a:pathLst>
              <a:path w="4795" h="6391" extrusionOk="0">
                <a:moveTo>
                  <a:pt x="2417" y="240"/>
                </a:moveTo>
                <a:cubicBezTo>
                  <a:pt x="2920" y="240"/>
                  <a:pt x="3407" y="427"/>
                  <a:pt x="3781" y="765"/>
                </a:cubicBezTo>
                <a:cubicBezTo>
                  <a:pt x="4536" y="1441"/>
                  <a:pt x="4687" y="2565"/>
                  <a:pt x="4137" y="3416"/>
                </a:cubicBezTo>
                <a:cubicBezTo>
                  <a:pt x="3927" y="3739"/>
                  <a:pt x="3633" y="3997"/>
                  <a:pt x="3284" y="4162"/>
                </a:cubicBezTo>
                <a:cubicBezTo>
                  <a:pt x="3066" y="4267"/>
                  <a:pt x="2927" y="4487"/>
                  <a:pt x="2929" y="4730"/>
                </a:cubicBezTo>
                <a:lnTo>
                  <a:pt x="2929" y="4870"/>
                </a:lnTo>
                <a:lnTo>
                  <a:pt x="1888" y="4870"/>
                </a:lnTo>
                <a:lnTo>
                  <a:pt x="1888" y="4730"/>
                </a:lnTo>
                <a:cubicBezTo>
                  <a:pt x="1888" y="4486"/>
                  <a:pt x="1748" y="4265"/>
                  <a:pt x="1529" y="4160"/>
                </a:cubicBezTo>
                <a:cubicBezTo>
                  <a:pt x="722" y="3778"/>
                  <a:pt x="254" y="2919"/>
                  <a:pt x="367" y="2033"/>
                </a:cubicBezTo>
                <a:cubicBezTo>
                  <a:pt x="483" y="1106"/>
                  <a:pt x="1242" y="357"/>
                  <a:pt x="2173" y="254"/>
                </a:cubicBezTo>
                <a:cubicBezTo>
                  <a:pt x="2253" y="244"/>
                  <a:pt x="2331" y="240"/>
                  <a:pt x="2412" y="240"/>
                </a:cubicBezTo>
                <a:cubicBezTo>
                  <a:pt x="2414" y="240"/>
                  <a:pt x="2415" y="240"/>
                  <a:pt x="2417" y="240"/>
                </a:cubicBezTo>
                <a:close/>
                <a:moveTo>
                  <a:pt x="2929" y="5109"/>
                </a:moveTo>
                <a:lnTo>
                  <a:pt x="2929" y="5501"/>
                </a:lnTo>
                <a:lnTo>
                  <a:pt x="2929" y="5502"/>
                </a:lnTo>
                <a:cubicBezTo>
                  <a:pt x="2929" y="5576"/>
                  <a:pt x="2868" y="5638"/>
                  <a:pt x="2793" y="5638"/>
                </a:cubicBezTo>
                <a:lnTo>
                  <a:pt x="2024" y="5638"/>
                </a:lnTo>
                <a:cubicBezTo>
                  <a:pt x="1949" y="5638"/>
                  <a:pt x="1888" y="5576"/>
                  <a:pt x="1888" y="5502"/>
                </a:cubicBezTo>
                <a:lnTo>
                  <a:pt x="1888" y="5109"/>
                </a:lnTo>
                <a:close/>
                <a:moveTo>
                  <a:pt x="2673" y="5878"/>
                </a:moveTo>
                <a:lnTo>
                  <a:pt x="2673" y="6014"/>
                </a:lnTo>
                <a:cubicBezTo>
                  <a:pt x="2673" y="6089"/>
                  <a:pt x="2611" y="6150"/>
                  <a:pt x="2537" y="6151"/>
                </a:cubicBezTo>
                <a:lnTo>
                  <a:pt x="2280" y="6151"/>
                </a:lnTo>
                <a:cubicBezTo>
                  <a:pt x="2204" y="6150"/>
                  <a:pt x="2144" y="6089"/>
                  <a:pt x="2144" y="6014"/>
                </a:cubicBezTo>
                <a:lnTo>
                  <a:pt x="2144" y="5878"/>
                </a:lnTo>
                <a:close/>
                <a:moveTo>
                  <a:pt x="2413" y="1"/>
                </a:moveTo>
                <a:cubicBezTo>
                  <a:pt x="2325" y="1"/>
                  <a:pt x="2236" y="5"/>
                  <a:pt x="2147" y="15"/>
                </a:cubicBezTo>
                <a:cubicBezTo>
                  <a:pt x="1106" y="130"/>
                  <a:pt x="258" y="966"/>
                  <a:pt x="127" y="2004"/>
                </a:cubicBezTo>
                <a:cubicBezTo>
                  <a:pt x="1" y="2993"/>
                  <a:pt x="526" y="3950"/>
                  <a:pt x="1425" y="4377"/>
                </a:cubicBezTo>
                <a:cubicBezTo>
                  <a:pt x="1561" y="4442"/>
                  <a:pt x="1647" y="4579"/>
                  <a:pt x="1647" y="4730"/>
                </a:cubicBezTo>
                <a:lnTo>
                  <a:pt x="1647" y="5501"/>
                </a:lnTo>
                <a:cubicBezTo>
                  <a:pt x="1647" y="5663"/>
                  <a:pt x="1749" y="5807"/>
                  <a:pt x="1903" y="5858"/>
                </a:cubicBezTo>
                <a:lnTo>
                  <a:pt x="1903" y="6014"/>
                </a:lnTo>
                <a:cubicBezTo>
                  <a:pt x="1903" y="6221"/>
                  <a:pt x="2071" y="6389"/>
                  <a:pt x="2280" y="6391"/>
                </a:cubicBezTo>
                <a:lnTo>
                  <a:pt x="2537" y="6391"/>
                </a:lnTo>
                <a:cubicBezTo>
                  <a:pt x="2744" y="6389"/>
                  <a:pt x="2913" y="6221"/>
                  <a:pt x="2913" y="6014"/>
                </a:cubicBezTo>
                <a:lnTo>
                  <a:pt x="2913" y="5858"/>
                </a:lnTo>
                <a:cubicBezTo>
                  <a:pt x="3066" y="5807"/>
                  <a:pt x="3168" y="5663"/>
                  <a:pt x="3168" y="5501"/>
                </a:cubicBezTo>
                <a:lnTo>
                  <a:pt x="3168" y="4728"/>
                </a:lnTo>
                <a:cubicBezTo>
                  <a:pt x="3168" y="4580"/>
                  <a:pt x="3252" y="4443"/>
                  <a:pt x="3386" y="4378"/>
                </a:cubicBezTo>
                <a:cubicBezTo>
                  <a:pt x="4084" y="4050"/>
                  <a:pt x="4571" y="3394"/>
                  <a:pt x="4683" y="2631"/>
                </a:cubicBezTo>
                <a:cubicBezTo>
                  <a:pt x="4794" y="1868"/>
                  <a:pt x="4516" y="1100"/>
                  <a:pt x="3941" y="586"/>
                </a:cubicBezTo>
                <a:cubicBezTo>
                  <a:pt x="3515" y="204"/>
                  <a:pt x="2980" y="1"/>
                  <a:pt x="241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34"/>
          <p:cNvSpPr/>
          <p:nvPr/>
        </p:nvSpPr>
        <p:spPr>
          <a:xfrm rot="10800000" flipH="1">
            <a:off x="3359035" y="2354024"/>
            <a:ext cx="29550" cy="20925"/>
          </a:xfrm>
          <a:custGeom>
            <a:avLst/>
            <a:gdLst/>
            <a:ahLst/>
            <a:cxnLst/>
            <a:rect l="l" t="t" r="r" b="b"/>
            <a:pathLst>
              <a:path w="613" h="434" extrusionOk="0">
                <a:moveTo>
                  <a:pt x="474" y="0"/>
                </a:moveTo>
                <a:cubicBezTo>
                  <a:pt x="454" y="0"/>
                  <a:pt x="433" y="5"/>
                  <a:pt x="414" y="17"/>
                </a:cubicBezTo>
                <a:lnTo>
                  <a:pt x="82" y="209"/>
                </a:lnTo>
                <a:cubicBezTo>
                  <a:pt x="21" y="240"/>
                  <a:pt x="1" y="315"/>
                  <a:pt x="35" y="375"/>
                </a:cubicBezTo>
                <a:cubicBezTo>
                  <a:pt x="57" y="413"/>
                  <a:pt x="97" y="434"/>
                  <a:pt x="138" y="434"/>
                </a:cubicBezTo>
                <a:cubicBezTo>
                  <a:pt x="160" y="434"/>
                  <a:pt x="182" y="428"/>
                  <a:pt x="201" y="416"/>
                </a:cubicBezTo>
                <a:lnTo>
                  <a:pt x="534" y="224"/>
                </a:lnTo>
                <a:cubicBezTo>
                  <a:pt x="592" y="192"/>
                  <a:pt x="612" y="118"/>
                  <a:pt x="578" y="60"/>
                </a:cubicBezTo>
                <a:cubicBezTo>
                  <a:pt x="556" y="22"/>
                  <a:pt x="516" y="0"/>
                  <a:pt x="4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34"/>
          <p:cNvSpPr/>
          <p:nvPr/>
        </p:nvSpPr>
        <p:spPr>
          <a:xfrm>
            <a:off x="4037477" y="908101"/>
            <a:ext cx="10908" cy="18069"/>
          </a:xfrm>
          <a:custGeom>
            <a:avLst/>
            <a:gdLst/>
            <a:ahLst/>
            <a:cxnLst/>
            <a:rect l="l" t="t" r="r" b="b"/>
            <a:pathLst>
              <a:path w="501" h="830" extrusionOk="0">
                <a:moveTo>
                  <a:pt x="335" y="1"/>
                </a:moveTo>
                <a:cubicBezTo>
                  <a:pt x="247" y="2"/>
                  <a:pt x="179" y="73"/>
                  <a:pt x="180" y="159"/>
                </a:cubicBezTo>
                <a:lnTo>
                  <a:pt x="185" y="448"/>
                </a:lnTo>
                <a:lnTo>
                  <a:pt x="68" y="558"/>
                </a:lnTo>
                <a:cubicBezTo>
                  <a:pt x="4" y="617"/>
                  <a:pt x="1" y="718"/>
                  <a:pt x="61" y="781"/>
                </a:cubicBezTo>
                <a:cubicBezTo>
                  <a:pt x="92" y="814"/>
                  <a:pt x="133" y="830"/>
                  <a:pt x="174" y="830"/>
                </a:cubicBezTo>
                <a:cubicBezTo>
                  <a:pt x="214" y="830"/>
                  <a:pt x="254" y="815"/>
                  <a:pt x="285" y="785"/>
                </a:cubicBezTo>
                <a:lnTo>
                  <a:pt x="451" y="628"/>
                </a:lnTo>
                <a:cubicBezTo>
                  <a:pt x="481" y="597"/>
                  <a:pt x="500" y="555"/>
                  <a:pt x="499" y="511"/>
                </a:cubicBezTo>
                <a:lnTo>
                  <a:pt x="494" y="155"/>
                </a:lnTo>
                <a:cubicBezTo>
                  <a:pt x="492" y="69"/>
                  <a:pt x="422" y="1"/>
                  <a:pt x="33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Imagem 27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  <p:sp>
        <p:nvSpPr>
          <p:cNvPr id="224" name="Google Shape;224;p34"/>
          <p:cNvSpPr/>
          <p:nvPr/>
        </p:nvSpPr>
        <p:spPr>
          <a:xfrm>
            <a:off x="3860521" y="756227"/>
            <a:ext cx="381000" cy="390600"/>
          </a:xfrm>
          <a:prstGeom prst="rect">
            <a:avLst/>
          </a:prstGeom>
          <a:solidFill>
            <a:srgbClr val="5F0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4"/>
          <p:cNvSpPr/>
          <p:nvPr/>
        </p:nvSpPr>
        <p:spPr>
          <a:xfrm>
            <a:off x="3198213" y="2200025"/>
            <a:ext cx="381000" cy="390600"/>
          </a:xfrm>
          <a:prstGeom prst="rect">
            <a:avLst/>
          </a:prstGeom>
          <a:solidFill>
            <a:srgbClr val="5F05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34"/>
          <p:cNvSpPr/>
          <p:nvPr/>
        </p:nvSpPr>
        <p:spPr>
          <a:xfrm>
            <a:off x="5617563" y="2200025"/>
            <a:ext cx="381000" cy="390600"/>
          </a:xfrm>
          <a:prstGeom prst="rect">
            <a:avLst/>
          </a:prstGeom>
          <a:solidFill>
            <a:srgbClr val="11D3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34"/>
          <p:cNvSpPr/>
          <p:nvPr/>
        </p:nvSpPr>
        <p:spPr>
          <a:xfrm>
            <a:off x="5005638" y="3581150"/>
            <a:ext cx="381000" cy="390600"/>
          </a:xfrm>
          <a:prstGeom prst="rect">
            <a:avLst/>
          </a:prstGeom>
          <a:solidFill>
            <a:srgbClr val="11D3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77;p56"/>
          <p:cNvSpPr/>
          <p:nvPr/>
        </p:nvSpPr>
        <p:spPr>
          <a:xfrm>
            <a:off x="-215401" y="2047424"/>
            <a:ext cx="3491925" cy="1058625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779;p56"/>
          <p:cNvSpPr txBox="1">
            <a:spLocks/>
          </p:cNvSpPr>
          <p:nvPr/>
        </p:nvSpPr>
        <p:spPr>
          <a:xfrm>
            <a:off x="429524" y="2123625"/>
            <a:ext cx="28470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4800"/>
              <a:buFont typeface="DM Serif Display"/>
              <a:buNone/>
              <a:defRPr sz="4800" b="0" i="0" u="none" strike="noStrike" cap="none">
                <a:solidFill>
                  <a:srgbClr val="CCCCCC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r"/>
            <a:r>
              <a:rPr lang="pt-BR" sz="3200" dirty="0" smtClean="0">
                <a:solidFill>
                  <a:srgbClr val="F3F3F3"/>
                </a:solidFill>
              </a:rPr>
              <a:t>Obrigado!</a:t>
            </a:r>
            <a:endParaRPr lang="pt-BR" sz="3200" dirty="0">
              <a:solidFill>
                <a:srgbClr val="F3F3F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20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>
            <a:spLocks noGrp="1"/>
          </p:cNvSpPr>
          <p:nvPr>
            <p:ph type="ctrTitle" idx="6"/>
          </p:nvPr>
        </p:nvSpPr>
        <p:spPr>
          <a:xfrm>
            <a:off x="7542106" y="2234196"/>
            <a:ext cx="864172" cy="3786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smtClean="0"/>
              <a:t>Valores</a:t>
            </a:r>
            <a:endParaRPr sz="1500" dirty="0"/>
          </a:p>
        </p:txBody>
      </p:sp>
      <p:sp>
        <p:nvSpPr>
          <p:cNvPr id="150" name="Google Shape;150;p28"/>
          <p:cNvSpPr txBox="1">
            <a:spLocks noGrp="1"/>
          </p:cNvSpPr>
          <p:nvPr>
            <p:ph type="title" idx="8"/>
          </p:nvPr>
        </p:nvSpPr>
        <p:spPr>
          <a:xfrm>
            <a:off x="6665206" y="162094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F055F"/>
                </a:solidFill>
              </a:rPr>
              <a:t>03</a:t>
            </a:r>
            <a:endParaRPr dirty="0">
              <a:solidFill>
                <a:srgbClr val="5F055F"/>
              </a:solidFill>
            </a:endParaRPr>
          </a:p>
        </p:txBody>
      </p:sp>
      <p:sp>
        <p:nvSpPr>
          <p:cNvPr id="151" name="Google Shape;151;p28"/>
          <p:cNvSpPr txBox="1">
            <a:spLocks noGrp="1"/>
          </p:cNvSpPr>
          <p:nvPr>
            <p:ph type="ctrTitle" idx="21"/>
          </p:nvPr>
        </p:nvSpPr>
        <p:spPr>
          <a:xfrm>
            <a:off x="297157" y="165152"/>
            <a:ext cx="17538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dk1"/>
                </a:solidFill>
              </a:rPr>
              <a:t>Sumario</a:t>
            </a:r>
            <a:endParaRPr dirty="0"/>
          </a:p>
        </p:txBody>
      </p:sp>
      <p:sp>
        <p:nvSpPr>
          <p:cNvPr id="154" name="Google Shape;154;p28"/>
          <p:cNvSpPr txBox="1">
            <a:spLocks noGrp="1"/>
          </p:cNvSpPr>
          <p:nvPr>
            <p:ph type="title" idx="2"/>
          </p:nvPr>
        </p:nvSpPr>
        <p:spPr>
          <a:xfrm>
            <a:off x="2285884" y="162433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F055F"/>
                </a:solidFill>
              </a:rPr>
              <a:t>01</a:t>
            </a:r>
            <a:endParaRPr dirty="0">
              <a:solidFill>
                <a:srgbClr val="5F055F"/>
              </a:solidFill>
            </a:endParaRPr>
          </a:p>
        </p:txBody>
      </p:sp>
      <p:sp>
        <p:nvSpPr>
          <p:cNvPr id="155" name="Google Shape;155;p28"/>
          <p:cNvSpPr txBox="1">
            <a:spLocks noGrp="1"/>
          </p:cNvSpPr>
          <p:nvPr>
            <p:ph type="ctrTitle" idx="3"/>
          </p:nvPr>
        </p:nvSpPr>
        <p:spPr>
          <a:xfrm>
            <a:off x="4820358" y="2234196"/>
            <a:ext cx="1416987" cy="3786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smtClean="0"/>
              <a:t>Linha da vida</a:t>
            </a:r>
            <a:endParaRPr sz="1500" dirty="0"/>
          </a:p>
        </p:txBody>
      </p:sp>
      <p:sp>
        <p:nvSpPr>
          <p:cNvPr id="157" name="Google Shape;157;p28"/>
          <p:cNvSpPr txBox="1">
            <a:spLocks noGrp="1"/>
          </p:cNvSpPr>
          <p:nvPr>
            <p:ph type="title" idx="5"/>
          </p:nvPr>
        </p:nvSpPr>
        <p:spPr>
          <a:xfrm>
            <a:off x="4483545" y="162093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F055F"/>
                </a:solidFill>
              </a:rPr>
              <a:t>02</a:t>
            </a:r>
            <a:endParaRPr dirty="0">
              <a:solidFill>
                <a:srgbClr val="5F055F"/>
              </a:solidFill>
            </a:endParaRPr>
          </a:p>
        </p:txBody>
      </p:sp>
      <p:sp>
        <p:nvSpPr>
          <p:cNvPr id="158" name="Google Shape;158;p28"/>
          <p:cNvSpPr txBox="1">
            <a:spLocks noGrp="1"/>
          </p:cNvSpPr>
          <p:nvPr>
            <p:ph type="ctrTitle" idx="9"/>
          </p:nvPr>
        </p:nvSpPr>
        <p:spPr>
          <a:xfrm>
            <a:off x="589057" y="3794394"/>
            <a:ext cx="1170000" cy="360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 dirty="0" smtClean="0"/>
              <a:t>Desafios</a:t>
            </a:r>
            <a:endParaRPr sz="1500" dirty="0"/>
          </a:p>
        </p:txBody>
      </p:sp>
      <p:sp>
        <p:nvSpPr>
          <p:cNvPr id="160" name="Google Shape;160;p28"/>
          <p:cNvSpPr txBox="1">
            <a:spLocks noGrp="1"/>
          </p:cNvSpPr>
          <p:nvPr>
            <p:ph type="title" idx="14"/>
          </p:nvPr>
        </p:nvSpPr>
        <p:spPr>
          <a:xfrm>
            <a:off x="725637" y="321999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F055F"/>
                </a:solidFill>
              </a:rPr>
              <a:t>04</a:t>
            </a:r>
            <a:endParaRPr dirty="0">
              <a:solidFill>
                <a:srgbClr val="5F055F"/>
              </a:solidFill>
            </a:endParaRPr>
          </a:p>
        </p:txBody>
      </p:sp>
      <p:sp>
        <p:nvSpPr>
          <p:cNvPr id="161" name="Google Shape;161;p28"/>
          <p:cNvSpPr txBox="1">
            <a:spLocks noGrp="1"/>
          </p:cNvSpPr>
          <p:nvPr>
            <p:ph type="ctrTitle" idx="15"/>
          </p:nvPr>
        </p:nvSpPr>
        <p:spPr>
          <a:xfrm>
            <a:off x="2150232" y="3794394"/>
            <a:ext cx="1649632" cy="3607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 dirty="0" smtClean="0"/>
              <a:t>Agradecimentos</a:t>
            </a:r>
            <a:r>
              <a:rPr lang="pt-BR" dirty="0" smtClean="0"/>
              <a:t> </a:t>
            </a:r>
            <a:endParaRPr dirty="0"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 idx="17"/>
          </p:nvPr>
        </p:nvSpPr>
        <p:spPr>
          <a:xfrm>
            <a:off x="2870612" y="321659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5F055F"/>
                </a:solidFill>
              </a:rPr>
              <a:t>05</a:t>
            </a:r>
            <a:endParaRPr dirty="0">
              <a:solidFill>
                <a:srgbClr val="5F055F"/>
              </a:solidFill>
            </a:endParaRPr>
          </a:p>
        </p:txBody>
      </p:sp>
      <p:sp>
        <p:nvSpPr>
          <p:cNvPr id="164" name="Google Shape;164;p28"/>
          <p:cNvSpPr txBox="1">
            <a:spLocks noGrp="1"/>
          </p:cNvSpPr>
          <p:nvPr>
            <p:ph type="ctrTitle" idx="18"/>
          </p:nvPr>
        </p:nvSpPr>
        <p:spPr>
          <a:xfrm>
            <a:off x="2900440" y="2198339"/>
            <a:ext cx="1139052" cy="3588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dirty="0" smtClean="0">
                <a:solidFill>
                  <a:schemeClr val="tx1"/>
                </a:solidFill>
              </a:rPr>
              <a:t>Introdução</a:t>
            </a:r>
            <a:endParaRPr sz="1500" dirty="0">
              <a:solidFill>
                <a:schemeClr val="tx1"/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4317161" y="2920181"/>
            <a:ext cx="3224945" cy="874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reto 5"/>
          <p:cNvCxnSpPr/>
          <p:nvPr/>
        </p:nvCxnSpPr>
        <p:spPr>
          <a:xfrm>
            <a:off x="4317161" y="3097161"/>
            <a:ext cx="0" cy="50144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Imagem 2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90;p31"/>
          <p:cNvSpPr txBox="1">
            <a:spLocks noGrp="1"/>
          </p:cNvSpPr>
          <p:nvPr>
            <p:ph type="title" idx="4294967295"/>
          </p:nvPr>
        </p:nvSpPr>
        <p:spPr>
          <a:xfrm flipH="1">
            <a:off x="-1288177" y="448236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>
                <a:solidFill>
                  <a:srgbClr val="F3F3F3"/>
                </a:solidFill>
              </a:rPr>
              <a:t>01</a:t>
            </a:r>
            <a:endParaRPr sz="8800" dirty="0">
              <a:solidFill>
                <a:srgbClr val="F3F3F3"/>
              </a:solidFill>
            </a:endParaRPr>
          </a:p>
        </p:txBody>
      </p:sp>
      <p:sp>
        <p:nvSpPr>
          <p:cNvPr id="19" name="Google Shape;189;p31"/>
          <p:cNvSpPr txBox="1">
            <a:spLocks/>
          </p:cNvSpPr>
          <p:nvPr/>
        </p:nvSpPr>
        <p:spPr>
          <a:xfrm flipH="1">
            <a:off x="4370057" y="2297013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pt-BR" sz="3200" dirty="0" smtClean="0">
                <a:solidFill>
                  <a:srgbClr val="F3F3F3"/>
                </a:solidFill>
              </a:rPr>
              <a:t>Introdução</a:t>
            </a:r>
            <a:endParaRPr lang="pt-BR" sz="3200" dirty="0">
              <a:solidFill>
                <a:srgbClr val="F3F3F3"/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2517289" y="753036"/>
            <a:ext cx="4114326" cy="3585516"/>
          </a:xfrm>
          <a:prstGeom prst="rect">
            <a:avLst/>
          </a:prstGeom>
          <a:noFill/>
          <a:ln w="6350">
            <a:solidFill>
              <a:srgbClr val="11D3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1D3D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1" y="416278"/>
            <a:ext cx="2438400" cy="645606"/>
          </a:xfrm>
          <a:prstGeom prst="rect">
            <a:avLst/>
          </a:prstGeom>
          <a:solidFill>
            <a:srgbClr val="11D3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5" name="Google Shape;175;p29"/>
          <p:cNvSpPr txBox="1">
            <a:spLocks noGrp="1"/>
          </p:cNvSpPr>
          <p:nvPr>
            <p:ph type="title"/>
          </p:nvPr>
        </p:nvSpPr>
        <p:spPr>
          <a:xfrm flipH="1">
            <a:off x="1109715" y="288458"/>
            <a:ext cx="2847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smtClean="0">
                <a:solidFill>
                  <a:schemeClr val="tx1"/>
                </a:solidFill>
              </a:rPr>
              <a:t>Pontos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8" name="Google Shape;171;p29"/>
          <p:cNvSpPr/>
          <p:nvPr/>
        </p:nvSpPr>
        <p:spPr>
          <a:xfrm flipH="1">
            <a:off x="5558163" y="792190"/>
            <a:ext cx="1809952" cy="1146380"/>
          </a:xfrm>
          <a:prstGeom prst="rect">
            <a:avLst/>
          </a:prstGeom>
          <a:solidFill>
            <a:srgbClr val="11D3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/>
          <p:cNvGrpSpPr/>
          <p:nvPr/>
        </p:nvGrpSpPr>
        <p:grpSpPr>
          <a:xfrm>
            <a:off x="5191433" y="416278"/>
            <a:ext cx="3648074" cy="4437570"/>
            <a:chOff x="0" y="527913"/>
            <a:chExt cx="3403411" cy="4311373"/>
          </a:xfrm>
        </p:grpSpPr>
        <p:sp>
          <p:nvSpPr>
            <p:cNvPr id="8" name="Google Shape;171;p29"/>
            <p:cNvSpPr/>
            <p:nvPr/>
          </p:nvSpPr>
          <p:spPr>
            <a:xfrm flipH="1">
              <a:off x="1839935" y="2372134"/>
              <a:ext cx="1563476" cy="2467152"/>
            </a:xfrm>
            <a:prstGeom prst="rect">
              <a:avLst/>
            </a:prstGeom>
            <a:solidFill>
              <a:srgbClr val="5F0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9"/>
            <p:cNvSpPr/>
            <p:nvPr/>
          </p:nvSpPr>
          <p:spPr>
            <a:xfrm flipH="1">
              <a:off x="0" y="527913"/>
              <a:ext cx="2030700" cy="1479000"/>
            </a:xfrm>
            <a:prstGeom prst="rect">
              <a:avLst/>
            </a:prstGeom>
            <a:solidFill>
              <a:srgbClr val="5F05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9"/>
            <p:cNvSpPr/>
            <p:nvPr/>
          </p:nvSpPr>
          <p:spPr>
            <a:xfrm flipH="1">
              <a:off x="342135" y="893134"/>
              <a:ext cx="2805101" cy="3572540"/>
            </a:xfrm>
            <a:prstGeom prst="rect">
              <a:avLst/>
            </a:prstGeom>
            <a:noFill/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" name="Picture 4" descr="athena aesthetic | Tumblr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46"/>
            <a:stretch/>
          </p:blipFill>
          <p:spPr bwMode="auto">
            <a:xfrm>
              <a:off x="489098" y="1030781"/>
              <a:ext cx="2509284" cy="3274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CaixaDeTexto 3"/>
          <p:cNvSpPr txBox="1"/>
          <p:nvPr/>
        </p:nvSpPr>
        <p:spPr>
          <a:xfrm>
            <a:off x="934065" y="1739766"/>
            <a:ext cx="23499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smtClean="0">
                <a:solidFill>
                  <a:schemeClr val="bg1">
                    <a:lumMod val="25000"/>
                  </a:schemeClr>
                </a:solidFill>
              </a:rPr>
              <a:t>Por que esse tema?</a:t>
            </a:r>
            <a:endParaRPr lang="pt-BR" dirty="0">
              <a:solidFill>
                <a:schemeClr val="bg1">
                  <a:lumMod val="25000"/>
                </a:schemeClr>
              </a:solidFill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258" y="2314481"/>
            <a:ext cx="2254285" cy="2334715"/>
          </a:xfrm>
          <a:prstGeom prst="rect">
            <a:avLst/>
          </a:prstGeom>
        </p:spPr>
      </p:pic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Google Shape;207;p33"/>
          <p:cNvSpPr/>
          <p:nvPr/>
        </p:nvSpPr>
        <p:spPr>
          <a:xfrm>
            <a:off x="0" y="22761"/>
            <a:ext cx="9144048" cy="5143500"/>
          </a:xfrm>
          <a:prstGeom prst="rect">
            <a:avLst/>
          </a:prstGeom>
          <a:solidFill>
            <a:schemeClr val="bg1">
              <a:lumMod val="10000"/>
              <a:alpha val="723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0;p31"/>
          <p:cNvSpPr txBox="1">
            <a:spLocks noGrp="1"/>
          </p:cNvSpPr>
          <p:nvPr>
            <p:ph type="title" idx="4294967295"/>
          </p:nvPr>
        </p:nvSpPr>
        <p:spPr>
          <a:xfrm flipH="1">
            <a:off x="-1239016" y="448236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 smtClean="0">
                <a:solidFill>
                  <a:srgbClr val="F3F3F3"/>
                </a:solidFill>
              </a:rPr>
              <a:t>02</a:t>
            </a:r>
            <a:endParaRPr sz="8800" dirty="0">
              <a:solidFill>
                <a:srgbClr val="F3F3F3"/>
              </a:solidFill>
            </a:endParaRPr>
          </a:p>
        </p:txBody>
      </p:sp>
      <p:sp>
        <p:nvSpPr>
          <p:cNvPr id="19" name="Google Shape;189;p31"/>
          <p:cNvSpPr txBox="1">
            <a:spLocks/>
          </p:cNvSpPr>
          <p:nvPr/>
        </p:nvSpPr>
        <p:spPr>
          <a:xfrm flipH="1">
            <a:off x="3875839" y="2417352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pt-BR" sz="3200" dirty="0" smtClean="0">
                <a:solidFill>
                  <a:srgbClr val="F3F3F3"/>
                </a:solidFill>
              </a:rPr>
              <a:t>Linha da Vida</a:t>
            </a:r>
            <a:endParaRPr lang="pt-BR" sz="3200" dirty="0">
              <a:solidFill>
                <a:srgbClr val="F3F3F3"/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2517289" y="753036"/>
            <a:ext cx="4114326" cy="3585516"/>
          </a:xfrm>
          <a:prstGeom prst="rect">
            <a:avLst/>
          </a:prstGeom>
          <a:noFill/>
          <a:ln w="6350">
            <a:solidFill>
              <a:srgbClr val="11D3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1D3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6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33;p50"/>
          <p:cNvSpPr txBox="1">
            <a:spLocks noGrp="1"/>
          </p:cNvSpPr>
          <p:nvPr>
            <p:ph type="ctrTitle"/>
          </p:nvPr>
        </p:nvSpPr>
        <p:spPr>
          <a:xfrm>
            <a:off x="6915875" y="200387"/>
            <a:ext cx="1616477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/>
              <a:t>Linha da vida</a:t>
            </a:r>
            <a:endParaRPr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  <p:sp>
        <p:nvSpPr>
          <p:cNvPr id="5" name="Google Shape;1002;p62"/>
          <p:cNvSpPr/>
          <p:nvPr/>
        </p:nvSpPr>
        <p:spPr>
          <a:xfrm>
            <a:off x="1461360" y="2257216"/>
            <a:ext cx="234944" cy="305009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" name="Conector reto 6"/>
          <p:cNvCxnSpPr/>
          <p:nvPr/>
        </p:nvCxnSpPr>
        <p:spPr>
          <a:xfrm flipV="1">
            <a:off x="653487" y="2562225"/>
            <a:ext cx="7878865" cy="19050"/>
          </a:xfrm>
          <a:prstGeom prst="line">
            <a:avLst/>
          </a:prstGeom>
          <a:ln w="12700">
            <a:solidFill>
              <a:srgbClr val="2C2C2C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Google Shape;635;p50"/>
          <p:cNvSpPr txBox="1">
            <a:spLocks/>
          </p:cNvSpPr>
          <p:nvPr/>
        </p:nvSpPr>
        <p:spPr>
          <a:xfrm>
            <a:off x="922050" y="2577891"/>
            <a:ext cx="1313563" cy="34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ctr"/>
            <a:r>
              <a:rPr lang="pt-BR" sz="1400" dirty="0" smtClean="0"/>
              <a:t>10 anos</a:t>
            </a:r>
            <a:endParaRPr lang="pt-BR" sz="1400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865" y="585599"/>
            <a:ext cx="1559932" cy="1615589"/>
          </a:xfrm>
          <a:prstGeom prst="rect">
            <a:avLst/>
          </a:prstGeom>
        </p:spPr>
      </p:pic>
      <p:sp>
        <p:nvSpPr>
          <p:cNvPr id="10" name="Google Shape;1002;p62"/>
          <p:cNvSpPr/>
          <p:nvPr/>
        </p:nvSpPr>
        <p:spPr>
          <a:xfrm>
            <a:off x="3441074" y="2276954"/>
            <a:ext cx="234944" cy="305009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002;p62"/>
          <p:cNvSpPr/>
          <p:nvPr/>
        </p:nvSpPr>
        <p:spPr>
          <a:xfrm>
            <a:off x="5440150" y="2257216"/>
            <a:ext cx="234944" cy="305009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002;p62"/>
          <p:cNvSpPr/>
          <p:nvPr/>
        </p:nvSpPr>
        <p:spPr>
          <a:xfrm>
            <a:off x="7439226" y="2246898"/>
            <a:ext cx="234944" cy="305009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bg1">
              <a:lumMod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635;p50"/>
          <p:cNvSpPr txBox="1">
            <a:spLocks/>
          </p:cNvSpPr>
          <p:nvPr/>
        </p:nvSpPr>
        <p:spPr>
          <a:xfrm>
            <a:off x="2875812" y="1910933"/>
            <a:ext cx="1313563" cy="34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ctr"/>
            <a:r>
              <a:rPr lang="pt-BR" sz="1400" dirty="0" smtClean="0"/>
              <a:t>12 anos</a:t>
            </a:r>
            <a:endParaRPr lang="pt-BR" sz="1400" dirty="0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0395" y="2733925"/>
            <a:ext cx="1636302" cy="1877857"/>
          </a:xfrm>
          <a:prstGeom prst="rect">
            <a:avLst/>
          </a:prstGeom>
        </p:spPr>
      </p:pic>
      <p:sp>
        <p:nvSpPr>
          <p:cNvPr id="18" name="Google Shape;635;p50"/>
          <p:cNvSpPr txBox="1">
            <a:spLocks/>
          </p:cNvSpPr>
          <p:nvPr/>
        </p:nvSpPr>
        <p:spPr>
          <a:xfrm>
            <a:off x="4884019" y="2579583"/>
            <a:ext cx="1313563" cy="34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ctr"/>
            <a:r>
              <a:rPr lang="pt-BR" sz="1400" dirty="0" smtClean="0"/>
              <a:t>14 anos</a:t>
            </a:r>
            <a:endParaRPr lang="pt-BR" sz="1400" dirty="0"/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153736" y="979711"/>
            <a:ext cx="774131" cy="1668823"/>
          </a:xfrm>
          <a:prstGeom prst="rect">
            <a:avLst/>
          </a:prstGeom>
        </p:spPr>
      </p:pic>
      <p:sp>
        <p:nvSpPr>
          <p:cNvPr id="20" name="Google Shape;635;p50"/>
          <p:cNvSpPr txBox="1">
            <a:spLocks/>
          </p:cNvSpPr>
          <p:nvPr/>
        </p:nvSpPr>
        <p:spPr>
          <a:xfrm>
            <a:off x="6872516" y="1854905"/>
            <a:ext cx="1313563" cy="346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ctr"/>
            <a:r>
              <a:rPr lang="pt-BR" sz="1400" dirty="0" smtClean="0"/>
              <a:t>Hoje</a:t>
            </a:r>
            <a:endParaRPr lang="pt-BR" sz="1400" dirty="0"/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785319" y="5803122"/>
            <a:ext cx="293821" cy="507698"/>
          </a:xfrm>
          <a:prstGeom prst="rect">
            <a:avLst/>
          </a:prstGeom>
        </p:spPr>
      </p:pic>
      <p:pic>
        <p:nvPicPr>
          <p:cNvPr id="1026" name="Picture 2" descr="Box Livro Percy Jackson + Kit As Provações De Apolo - Novos - R ...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264" y="3689348"/>
            <a:ext cx="1844868" cy="922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107632" y="2391810"/>
            <a:ext cx="898133" cy="155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05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4" grpId="0"/>
      <p:bldP spid="18" grpId="0"/>
      <p:bldP spid="2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4"/>
            <a:ext cx="9144000" cy="5139392"/>
          </a:xfrm>
          <a:prstGeom prst="rect">
            <a:avLst/>
          </a:prstGeom>
        </p:spPr>
      </p:pic>
      <p:sp>
        <p:nvSpPr>
          <p:cNvPr id="8" name="Google Shape;207;p33"/>
          <p:cNvSpPr/>
          <p:nvPr/>
        </p:nvSpPr>
        <p:spPr>
          <a:xfrm>
            <a:off x="0" y="-2054"/>
            <a:ext cx="9144048" cy="5143500"/>
          </a:xfrm>
          <a:prstGeom prst="rect">
            <a:avLst/>
          </a:prstGeom>
          <a:solidFill>
            <a:schemeClr val="bg1">
              <a:lumMod val="10000"/>
              <a:alpha val="723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0;p31"/>
          <p:cNvSpPr txBox="1">
            <a:spLocks noGrp="1"/>
          </p:cNvSpPr>
          <p:nvPr>
            <p:ph type="title" idx="4294967295"/>
          </p:nvPr>
        </p:nvSpPr>
        <p:spPr>
          <a:xfrm flipH="1">
            <a:off x="-1239016" y="448236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 smtClean="0">
                <a:solidFill>
                  <a:srgbClr val="F3F3F3"/>
                </a:solidFill>
              </a:rPr>
              <a:t>03</a:t>
            </a:r>
            <a:endParaRPr sz="8800" dirty="0">
              <a:solidFill>
                <a:srgbClr val="F3F3F3"/>
              </a:solidFill>
            </a:endParaRPr>
          </a:p>
        </p:txBody>
      </p:sp>
      <p:sp>
        <p:nvSpPr>
          <p:cNvPr id="19" name="Google Shape;189;p31"/>
          <p:cNvSpPr txBox="1">
            <a:spLocks/>
          </p:cNvSpPr>
          <p:nvPr/>
        </p:nvSpPr>
        <p:spPr>
          <a:xfrm flipH="1">
            <a:off x="3875839" y="2417352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sz="3200" dirty="0" smtClean="0">
                <a:solidFill>
                  <a:srgbClr val="F3F3F3"/>
                </a:solidFill>
              </a:rPr>
              <a:t>Valores</a:t>
            </a:r>
            <a:endParaRPr lang="pt-BR" sz="3200" dirty="0">
              <a:solidFill>
                <a:srgbClr val="F3F3F3"/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2517289" y="753036"/>
            <a:ext cx="4114326" cy="3585516"/>
          </a:xfrm>
          <a:prstGeom prst="rect">
            <a:avLst/>
          </a:prstGeom>
          <a:noFill/>
          <a:ln w="6350">
            <a:solidFill>
              <a:srgbClr val="11D3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1D3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830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6428853" y="1383484"/>
            <a:ext cx="2715147" cy="645606"/>
          </a:xfrm>
          <a:prstGeom prst="rect">
            <a:avLst/>
          </a:prstGeom>
          <a:solidFill>
            <a:srgbClr val="11D3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30" name="Picture 6" descr="Templo de Zeus Olímpico (Atenas), de orden corintio ...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92" y="157198"/>
            <a:ext cx="3069152" cy="4562168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1" name="Google Shape;181;p30"/>
          <p:cNvSpPr txBox="1">
            <a:spLocks noGrp="1"/>
          </p:cNvSpPr>
          <p:nvPr>
            <p:ph type="ctrTitle"/>
          </p:nvPr>
        </p:nvSpPr>
        <p:spPr>
          <a:xfrm>
            <a:off x="6453447" y="1013729"/>
            <a:ext cx="1467006" cy="10153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 smtClean="0">
                <a:solidFill>
                  <a:schemeClr val="bg1">
                    <a:lumMod val="10000"/>
                  </a:schemeClr>
                </a:solidFill>
              </a:rPr>
              <a:t>Pilares</a:t>
            </a:r>
            <a:endParaRPr sz="32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82" name="Google Shape;182;p30"/>
          <p:cNvSpPr txBox="1">
            <a:spLocks noGrp="1"/>
          </p:cNvSpPr>
          <p:nvPr>
            <p:ph type="subTitle" idx="1"/>
          </p:nvPr>
        </p:nvSpPr>
        <p:spPr>
          <a:xfrm>
            <a:off x="6575780" y="2438282"/>
            <a:ext cx="1327009" cy="3504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 smtClean="0"/>
              <a:t>Honestidade</a:t>
            </a:r>
            <a:endParaRPr sz="1400" dirty="0">
              <a:sym typeface="Open Sans Light"/>
            </a:endParaRPr>
          </a:p>
        </p:txBody>
      </p:sp>
      <p:sp>
        <p:nvSpPr>
          <p:cNvPr id="10" name="Google Shape;141;p27"/>
          <p:cNvSpPr/>
          <p:nvPr/>
        </p:nvSpPr>
        <p:spPr>
          <a:xfrm rot="16200000">
            <a:off x="2544159" y="4139195"/>
            <a:ext cx="952500" cy="826275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127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" name="Google Shape;141;p27"/>
          <p:cNvSpPr/>
          <p:nvPr/>
        </p:nvSpPr>
        <p:spPr>
          <a:xfrm rot="16200000">
            <a:off x="1570198" y="2812241"/>
            <a:ext cx="2074147" cy="2027186"/>
          </a:xfrm>
          <a:custGeom>
            <a:avLst/>
            <a:gdLst/>
            <a:ahLst/>
            <a:cxnLst/>
            <a:rect l="l" t="t" r="r" b="b"/>
            <a:pathLst>
              <a:path w="38100" h="33051" extrusionOk="0">
                <a:moveTo>
                  <a:pt x="0" y="0"/>
                </a:moveTo>
                <a:lnTo>
                  <a:pt x="0" y="33051"/>
                </a:lnTo>
                <a:lnTo>
                  <a:pt x="38100" y="33051"/>
                </a:lnTo>
              </a:path>
            </a:pathLst>
          </a:custGeom>
          <a:noFill/>
          <a:ln w="1270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" name="Google Shape;182;p30"/>
          <p:cNvSpPr txBox="1">
            <a:spLocks/>
          </p:cNvSpPr>
          <p:nvPr/>
        </p:nvSpPr>
        <p:spPr>
          <a:xfrm>
            <a:off x="4937253" y="2912817"/>
            <a:ext cx="2983200" cy="350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/>
            <a:r>
              <a:rPr lang="pt-BR" sz="1400" dirty="0"/>
              <a:t>Perseverança</a:t>
            </a:r>
            <a:endParaRPr lang="pt-BR" sz="1400" dirty="0"/>
          </a:p>
        </p:txBody>
      </p:sp>
      <p:sp>
        <p:nvSpPr>
          <p:cNvPr id="12" name="Google Shape;182;p30"/>
          <p:cNvSpPr txBox="1">
            <a:spLocks/>
          </p:cNvSpPr>
          <p:nvPr/>
        </p:nvSpPr>
        <p:spPr>
          <a:xfrm>
            <a:off x="4937253" y="3387352"/>
            <a:ext cx="2983200" cy="350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 Light"/>
              <a:buNone/>
              <a:defRPr sz="12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/>
            <a:r>
              <a:rPr lang="pt-BR" sz="1400" dirty="0" smtClean="0"/>
              <a:t>Responsabilidade</a:t>
            </a:r>
            <a:endParaRPr lang="pt-BR" sz="140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4" t="35236" r="63865" b="37367"/>
          <a:stretch/>
        </p:blipFill>
        <p:spPr>
          <a:xfrm>
            <a:off x="8406278" y="78659"/>
            <a:ext cx="699670" cy="6775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" grpId="0" build="p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39392"/>
          </a:xfrm>
          <a:prstGeom prst="rect">
            <a:avLst/>
          </a:prstGeom>
        </p:spPr>
      </p:pic>
      <p:sp>
        <p:nvSpPr>
          <p:cNvPr id="9" name="Google Shape;207;p33"/>
          <p:cNvSpPr/>
          <p:nvPr/>
        </p:nvSpPr>
        <p:spPr>
          <a:xfrm>
            <a:off x="0" y="0"/>
            <a:ext cx="9144048" cy="5143500"/>
          </a:xfrm>
          <a:prstGeom prst="rect">
            <a:avLst/>
          </a:prstGeom>
          <a:solidFill>
            <a:schemeClr val="bg1">
              <a:lumMod val="10000"/>
              <a:alpha val="723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90;p31"/>
          <p:cNvSpPr txBox="1">
            <a:spLocks noGrp="1"/>
          </p:cNvSpPr>
          <p:nvPr>
            <p:ph type="title" idx="4294967295"/>
          </p:nvPr>
        </p:nvSpPr>
        <p:spPr>
          <a:xfrm flipH="1">
            <a:off x="-1239016" y="448236"/>
            <a:ext cx="4488300" cy="16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800" dirty="0" smtClean="0">
                <a:solidFill>
                  <a:srgbClr val="F3F3F3"/>
                </a:solidFill>
              </a:rPr>
              <a:t>04</a:t>
            </a:r>
            <a:endParaRPr sz="8800" dirty="0">
              <a:solidFill>
                <a:srgbClr val="F3F3F3"/>
              </a:solidFill>
            </a:endParaRPr>
          </a:p>
        </p:txBody>
      </p:sp>
      <p:sp>
        <p:nvSpPr>
          <p:cNvPr id="19" name="Google Shape;189;p31"/>
          <p:cNvSpPr txBox="1">
            <a:spLocks/>
          </p:cNvSpPr>
          <p:nvPr/>
        </p:nvSpPr>
        <p:spPr>
          <a:xfrm flipH="1">
            <a:off x="3875839" y="2417352"/>
            <a:ext cx="2755800" cy="1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sz="3200" dirty="0" smtClean="0">
                <a:solidFill>
                  <a:srgbClr val="F3F3F3"/>
                </a:solidFill>
              </a:rPr>
              <a:t>Desafios</a:t>
            </a:r>
            <a:endParaRPr lang="pt-BR" sz="3200" dirty="0">
              <a:solidFill>
                <a:srgbClr val="F3F3F3"/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2517289" y="753036"/>
            <a:ext cx="4114326" cy="3585516"/>
          </a:xfrm>
          <a:prstGeom prst="rect">
            <a:avLst/>
          </a:prstGeom>
          <a:noFill/>
          <a:ln w="6350">
            <a:solidFill>
              <a:srgbClr val="11D3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11D3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433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nvesment Business Plan by Slidego">
  <a:themeElements>
    <a:clrScheme name="Simple Light">
      <a:dk1>
        <a:srgbClr val="434343"/>
      </a:dk1>
      <a:lt1>
        <a:srgbClr val="F3F3F3"/>
      </a:lt1>
      <a:dk2>
        <a:srgbClr val="3D4658"/>
      </a:dk2>
      <a:lt2>
        <a:srgbClr val="EEEEEE"/>
      </a:lt2>
      <a:accent1>
        <a:srgbClr val="526492"/>
      </a:accent1>
      <a:accent2>
        <a:srgbClr val="86CABF"/>
      </a:accent2>
      <a:accent3>
        <a:srgbClr val="B94021"/>
      </a:accent3>
      <a:accent4>
        <a:srgbClr val="D6A98A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2698</TotalTime>
  <Words>69</Words>
  <Application>Microsoft Office PowerPoint</Application>
  <PresentationFormat>Apresentação na tela (16:9)</PresentationFormat>
  <Paragraphs>46</Paragraphs>
  <Slides>13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DM Serif Display</vt:lpstr>
      <vt:lpstr>Fira Sans Extra Condensed Medium</vt:lpstr>
      <vt:lpstr>Open Sans Light</vt:lpstr>
      <vt:lpstr>Invesment Business Plan by Slidego</vt:lpstr>
      <vt:lpstr>Mitologia grega</vt:lpstr>
      <vt:lpstr>Valores</vt:lpstr>
      <vt:lpstr>01</vt:lpstr>
      <vt:lpstr>Pontos </vt:lpstr>
      <vt:lpstr>02</vt:lpstr>
      <vt:lpstr>Linha da vida</vt:lpstr>
      <vt:lpstr>03</vt:lpstr>
      <vt:lpstr>Pilares</vt:lpstr>
      <vt:lpstr>04</vt:lpstr>
      <vt:lpstr>Dificuldades </vt:lpstr>
      <vt:lpstr>05</vt:lpstr>
      <vt:lpstr>Agradecimentos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Mitologia grega</dc:title>
  <cp:lastModifiedBy>Aluno</cp:lastModifiedBy>
  <cp:revision>52</cp:revision>
  <dcterms:modified xsi:type="dcterms:W3CDTF">2020-06-22T23:23:13Z</dcterms:modified>
</cp:coreProperties>
</file>